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9" r:id="rId5"/>
    <p:sldId id="290" r:id="rId6"/>
    <p:sldId id="298" r:id="rId7"/>
    <p:sldId id="299" r:id="rId8"/>
    <p:sldId id="300" r:id="rId9"/>
    <p:sldId id="301" r:id="rId10"/>
    <p:sldId id="291" r:id="rId11"/>
    <p:sldId id="302" r:id="rId12"/>
    <p:sldId id="303" r:id="rId13"/>
    <p:sldId id="304" r:id="rId14"/>
    <p:sldId id="305" r:id="rId15"/>
    <p:sldId id="258" r:id="rId16"/>
    <p:sldId id="292" r:id="rId17"/>
    <p:sldId id="306" r:id="rId18"/>
    <p:sldId id="308" r:id="rId19"/>
    <p:sldId id="309" r:id="rId20"/>
    <p:sldId id="310" r:id="rId21"/>
    <p:sldId id="293" r:id="rId22"/>
    <p:sldId id="311" r:id="rId23"/>
    <p:sldId id="312" r:id="rId24"/>
    <p:sldId id="315" r:id="rId25"/>
    <p:sldId id="313" r:id="rId26"/>
    <p:sldId id="294" r:id="rId27"/>
    <p:sldId id="314" r:id="rId28"/>
    <p:sldId id="316" r:id="rId29"/>
    <p:sldId id="283" r:id="rId30"/>
    <p:sldId id="269" r:id="rId31"/>
    <p:sldId id="288" r:id="rId32"/>
    <p:sldId id="295" r:id="rId33"/>
    <p:sldId id="270" r:id="rId34"/>
    <p:sldId id="276" r:id="rId35"/>
    <p:sldId id="271" r:id="rId36"/>
    <p:sldId id="29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66FF99"/>
    <a:srgbClr val="006600"/>
    <a:srgbClr val="00B050"/>
    <a:srgbClr val="92D050"/>
    <a:srgbClr val="60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9" autoAdjust="0"/>
    <p:restoredTop sz="94660"/>
  </p:normalViewPr>
  <p:slideViewPr>
    <p:cSldViewPr snapToGrid="0">
      <p:cViewPr>
        <p:scale>
          <a:sx n="100" d="100"/>
          <a:sy n="100" d="100"/>
        </p:scale>
        <p:origin x="21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9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5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0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4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0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2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7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43184-6CFB-4961-96B3-7192214C5C1A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C7D9-A5F2-42C4-AF3C-9FD653976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0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12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3.png"/><Relationship Id="rId5" Type="http://schemas.openxmlformats.org/officeDocument/2006/relationships/image" Target="../media/image53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1" y="4260715"/>
            <a:ext cx="12192000" cy="2597285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60801" y="4057790"/>
            <a:ext cx="4495800" cy="394922"/>
          </a:xfrm>
          <a:solidFill>
            <a:srgbClr val="92D050"/>
          </a:solidFill>
        </p:spPr>
        <p:txBody>
          <a:bodyPr>
            <a:normAutofit/>
          </a:bodyPr>
          <a:lstStyle/>
          <a:p>
            <a:pPr algn="dist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Game Programmer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471334" y="4395916"/>
            <a:ext cx="5249334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포트폴리오 개요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80843" y="5764170"/>
            <a:ext cx="1530457" cy="542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김장한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556270" y="5591374"/>
            <a:ext cx="2983030" cy="445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010. 5309. 6725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556271" y="5954698"/>
            <a:ext cx="2798880" cy="33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4C2BDF-1541-4A4A-854F-09A272E8A887}"/>
              </a:ext>
            </a:extLst>
          </p:cNvPr>
          <p:cNvSpPr/>
          <p:nvPr/>
        </p:nvSpPr>
        <p:spPr>
          <a:xfrm>
            <a:off x="108794" y="107950"/>
            <a:ext cx="11974412" cy="66421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859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3013502"/>
            <a:ext cx="782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sz="4800" spc="0" dirty="0">
                <a:solidFill>
                  <a:srgbClr val="FF0000"/>
                </a:solidFill>
              </a:rPr>
              <a:t>Path to Yggdrasil</a:t>
            </a:r>
            <a:endParaRPr lang="ko-KR" altLang="en-US" sz="4800" spc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8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4467545" y="1391410"/>
            <a:ext cx="7208611" cy="4086158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이름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</a:t>
            </a: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장르</a:t>
            </a:r>
            <a:r>
              <a:rPr lang="en-US" altLang="ko-KR" sz="1200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보스러쉬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액션 게임</a:t>
            </a:r>
            <a:endParaRPr lang="en-US" altLang="ko-KR" sz="1200" dirty="0" smtClean="0">
              <a:solidFill>
                <a:schemeClr val="bg1"/>
              </a:solidFill>
              <a:latin typeface="에스코어"/>
              <a:ea typeface="Adobe 고딕 Std B" panose="020B0800000000000000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2022.04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 2022.11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830114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클라이언트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전담인력으로 참여하여 기획자분들의 제시한 작업들을 완성하였습니다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메인메뉴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및 맵 선택창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 게임 스킬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몬스터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플레이어스텟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UI(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체력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스테미나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피격수치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 작업을 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l">
              <a:lnSpc>
                <a:spcPct val="100000"/>
              </a:lnSpc>
              <a:buClr>
                <a:srgbClr val="92D050"/>
              </a:buClr>
            </a:pPr>
            <a:endParaRPr lang="en-US" altLang="ko-KR" sz="11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rgbClr val="FF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467546" y="1391410"/>
            <a:ext cx="7208611" cy="4093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696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850592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1123405" y="3681097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기본적인 </a:t>
            </a:r>
            <a:r>
              <a:rPr lang="ko-KR" altLang="en-US" dirty="0" err="1" smtClean="0">
                <a:solidFill>
                  <a:schemeClr val="tx1"/>
                </a:solidFill>
              </a:rPr>
              <a:t>메인메뉴</a:t>
            </a:r>
            <a:r>
              <a:rPr lang="ko-KR" altLang="en-US" dirty="0" smtClean="0">
                <a:solidFill>
                  <a:schemeClr val="tx1"/>
                </a:solidFill>
              </a:rPr>
              <a:t> 화면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1123405" y="5559014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캐릭터와 </a:t>
            </a:r>
            <a:r>
              <a:rPr lang="ko-KR" altLang="en-US" dirty="0" err="1" smtClean="0">
                <a:solidFill>
                  <a:schemeClr val="tx1"/>
                </a:solidFill>
              </a:rPr>
              <a:t>맵을</a:t>
            </a:r>
            <a:r>
              <a:rPr lang="ko-KR" altLang="en-US" dirty="0" smtClean="0">
                <a:solidFill>
                  <a:schemeClr val="tx1"/>
                </a:solidFill>
              </a:rPr>
              <a:t> 선택 할 수 있도록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1119411" y="1858419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메인 화면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 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캐릭터 및 맵 선택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4830484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스킬 및 </a:t>
            </a:r>
            <a:r>
              <a:rPr lang="ko-KR" altLang="en-US" sz="1500" spc="-15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스텟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4834478" y="3680241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인게임의</a:t>
            </a:r>
            <a:r>
              <a:rPr lang="ko-KR" altLang="en-US" dirty="0" smtClean="0">
                <a:solidFill>
                  <a:schemeClr val="tx1"/>
                </a:solidFill>
              </a:rPr>
              <a:t> 플레이어 및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보스 </a:t>
            </a:r>
            <a:r>
              <a:rPr lang="ko-KR" altLang="en-US" dirty="0" err="1" smtClean="0">
                <a:solidFill>
                  <a:schemeClr val="tx1"/>
                </a:solidFill>
              </a:rPr>
              <a:t>스텟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체력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스테미나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</a:rPr>
              <a:t>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4834478" y="5558158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스킬 </a:t>
            </a:r>
            <a:r>
              <a:rPr lang="en-US" altLang="ko-KR" dirty="0" smtClean="0">
                <a:solidFill>
                  <a:schemeClr val="tx1"/>
                </a:solidFill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ko-KR" altLang="en-US" dirty="0" err="1" smtClean="0">
                <a:solidFill>
                  <a:schemeClr val="tx1"/>
                </a:solidFill>
              </a:rPr>
              <a:t>쿨타임</a:t>
            </a:r>
            <a:r>
              <a:rPr lang="ko-KR" altLang="en-US" dirty="0" smtClean="0">
                <a:solidFill>
                  <a:schemeClr val="tx1"/>
                </a:solidFill>
              </a:rPr>
              <a:t>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85590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피격 관련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8563073" y="3680241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보스를 피격했을 경우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데미지</a:t>
            </a:r>
            <a:r>
              <a:rPr lang="ko-KR" altLang="en-US" dirty="0" smtClean="0">
                <a:solidFill>
                  <a:schemeClr val="tx1"/>
                </a:solidFill>
              </a:rPr>
              <a:t> 표시</a:t>
            </a:r>
            <a:r>
              <a:rPr lang="en-US" altLang="ko-KR" dirty="0" smtClean="0">
                <a:solidFill>
                  <a:schemeClr val="tx1"/>
                </a:solidFill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</a:rPr>
              <a:t>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8563073" y="5558158"/>
            <a:ext cx="2554566" cy="400333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플레이어가 </a:t>
            </a:r>
            <a:r>
              <a:rPr lang="ko-KR" altLang="en-US" dirty="0" err="1" smtClean="0">
                <a:solidFill>
                  <a:schemeClr val="tx1"/>
                </a:solidFill>
              </a:rPr>
              <a:t>피격당했을</a:t>
            </a:r>
            <a:r>
              <a:rPr lang="ko-KR" altLang="en-US" dirty="0" err="1" smtClean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플레이어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데미지</a:t>
            </a:r>
            <a:r>
              <a:rPr lang="ko-KR" altLang="en-US" dirty="0" smtClean="0">
                <a:solidFill>
                  <a:schemeClr val="tx1"/>
                </a:solidFill>
              </a:rPr>
              <a:t> 표시 </a:t>
            </a:r>
            <a:r>
              <a:rPr lang="en-US" altLang="ko-KR" dirty="0" smtClean="0">
                <a:solidFill>
                  <a:schemeClr val="tx1"/>
                </a:solidFill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</a:rPr>
              <a:t>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2527" t="12397" r="12642" b="9570"/>
          <a:stretch/>
        </p:blipFill>
        <p:spPr>
          <a:xfrm>
            <a:off x="1119211" y="2258752"/>
            <a:ext cx="2554559" cy="142214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11" y="4175244"/>
            <a:ext cx="2554559" cy="13829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9327" t="36206" r="40740" b="33074"/>
          <a:stretch/>
        </p:blipFill>
        <p:spPr>
          <a:xfrm>
            <a:off x="4830277" y="4174388"/>
            <a:ext cx="2558562" cy="1376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17353" t="10699" r="28347" b="32668"/>
          <a:stretch/>
        </p:blipFill>
        <p:spPr>
          <a:xfrm>
            <a:off x="4821156" y="2296471"/>
            <a:ext cx="2567683" cy="138271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877" y="4176320"/>
            <a:ext cx="2558755" cy="138183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546" y="2289483"/>
            <a:ext cx="2568085" cy="138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9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429" y="876656"/>
            <a:ext cx="4605392" cy="24013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32" y="3278703"/>
            <a:ext cx="3657183" cy="3084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29" y="3277284"/>
            <a:ext cx="3551428" cy="30787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32116"/>
          <a:stretch/>
        </p:blipFill>
        <p:spPr>
          <a:xfrm>
            <a:off x="8002288" y="875946"/>
            <a:ext cx="3658327" cy="2393795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3756125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876656"/>
            <a:ext cx="7208611" cy="55155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사용시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쿨타임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표시되는 코드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보스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스텟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표시되는 코드</a:t>
            </a: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</a:t>
            </a:r>
            <a:r>
              <a:rPr lang="ko-KR" altLang="en-US" sz="11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맵 선택하는 코드</a:t>
            </a: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피격당했을시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실행되는 코드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7763924" y="875236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C94C8F-0947-4980-8E9B-1CD06DFF5A3F}"/>
              </a:ext>
            </a:extLst>
          </p:cNvPr>
          <p:cNvSpPr txBox="1"/>
          <p:nvPr/>
        </p:nvSpPr>
        <p:spPr>
          <a:xfrm>
            <a:off x="11405224" y="847377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820D18-673F-4C36-BF1C-87754E04215B}"/>
              </a:ext>
            </a:extLst>
          </p:cNvPr>
          <p:cNvSpPr txBox="1"/>
          <p:nvPr/>
        </p:nvSpPr>
        <p:spPr>
          <a:xfrm>
            <a:off x="7763923" y="3234544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820D18-673F-4C36-BF1C-87754E04215B}"/>
              </a:ext>
            </a:extLst>
          </p:cNvPr>
          <p:cNvSpPr txBox="1"/>
          <p:nvPr/>
        </p:nvSpPr>
        <p:spPr>
          <a:xfrm>
            <a:off x="11405224" y="3234544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4</a:t>
            </a:r>
            <a:endParaRPr lang="ko-KR" altLang="en-US" sz="16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34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3794609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FF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Path To Yggdrasil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200" dirty="0" smtClean="0">
                <a:solidFill>
                  <a:srgbClr val="FF0000"/>
                </a:solidFill>
              </a:rPr>
              <a:t>[</a:t>
            </a:r>
            <a:r>
              <a:rPr lang="ko-KR" altLang="en-US" sz="1200" dirty="0" smtClean="0">
                <a:solidFill>
                  <a:srgbClr val="FF0000"/>
                </a:solidFill>
              </a:rPr>
              <a:t>데이터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서버연동</a:t>
            </a:r>
            <a:r>
              <a:rPr lang="ko-KR" altLang="en-US" sz="1200" dirty="0" smtClean="0">
                <a:solidFill>
                  <a:srgbClr val="FF0000"/>
                </a:solidFill>
              </a:rPr>
              <a:t> 맛보기</a:t>
            </a:r>
            <a:r>
              <a:rPr lang="en-US" altLang="ko-KR" sz="1200" dirty="0" smtClean="0">
                <a:solidFill>
                  <a:srgbClr val="FF0000"/>
                </a:solidFill>
              </a:rPr>
              <a:t>]</a:t>
            </a:r>
            <a:br>
              <a:rPr lang="en-US" altLang="ko-KR" sz="1200" dirty="0" smtClean="0">
                <a:solidFill>
                  <a:srgbClr val="FF0000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처음에 이 프로젝트는 서버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Mysql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</a:rPr>
              <a:t>와 연동하여 필요한정보들을 불러와 작업을 할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예정이여서</a:t>
            </a:r>
            <a:r>
              <a:rPr lang="ko-KR" altLang="en-US" sz="1200" dirty="0" smtClean="0">
                <a:solidFill>
                  <a:schemeClr val="bg1"/>
                </a:solidFill>
              </a:rPr>
              <a:t> 서버에서 데이터를 받는 방법을 모르고 있어서 해 메었지만 서버 프로그래머분께 가르침을 받아서 필요한 </a:t>
            </a:r>
            <a:r>
              <a:rPr lang="ko-KR" altLang="en-US" sz="1200" dirty="0" smtClean="0">
                <a:solidFill>
                  <a:schemeClr val="bg1"/>
                </a:solidFill>
              </a:rPr>
              <a:t>데이터를 불러오면서 작업을 하</a:t>
            </a:r>
            <a:r>
              <a:rPr lang="ko-KR" altLang="en-US" sz="1200" dirty="0">
                <a:solidFill>
                  <a:schemeClr val="bg1"/>
                </a:solidFill>
              </a:rPr>
              <a:t>였</a:t>
            </a:r>
            <a:r>
              <a:rPr lang="ko-KR" altLang="en-US" sz="1200" dirty="0" smtClean="0">
                <a:solidFill>
                  <a:schemeClr val="bg1"/>
                </a:solidFill>
              </a:rPr>
              <a:t>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</a:rPr>
              <a:t>하지만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Gstar</a:t>
            </a:r>
            <a:r>
              <a:rPr lang="ko-KR" altLang="en-US" sz="1200" dirty="0" smtClean="0">
                <a:solidFill>
                  <a:schemeClr val="bg1"/>
                </a:solidFill>
              </a:rPr>
              <a:t>일정이 촉박해지면서 서버를 제거하고 클라이언트로만 작업하게 되었습니다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ko-KR" sz="1200" dirty="0" smtClean="0">
                <a:solidFill>
                  <a:srgbClr val="FF0000"/>
                </a:solidFill>
              </a:rPr>
              <a:t>[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Gstar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전시회 참가</a:t>
            </a:r>
            <a:r>
              <a:rPr lang="en-US" altLang="ko-KR" sz="1200" dirty="0" smtClean="0">
                <a:solidFill>
                  <a:srgbClr val="FF0000"/>
                </a:solidFill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 smtClean="0">
                <a:solidFill>
                  <a:schemeClr val="bg1"/>
                </a:solidFill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</a:rPr>
              <a:t>내가 제작에 도움이 된 게임이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Gstar</a:t>
            </a:r>
            <a:r>
              <a:rPr lang="ko-KR" altLang="en-US" sz="1200" dirty="0" smtClean="0">
                <a:solidFill>
                  <a:schemeClr val="bg1"/>
                </a:solidFill>
              </a:rPr>
              <a:t>에 전시되는 경험을 하여 색다른 체험을 한것같습니다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074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0DADDF-3148-42BB-AC50-18605141D63A}"/>
              </a:ext>
            </a:extLst>
          </p:cNvPr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프로젝트</a:t>
            </a:r>
          </a:p>
        </p:txBody>
      </p:sp>
    </p:spTree>
    <p:extLst>
      <p:ext uri="{BB962C8B-B14F-4D97-AF65-F5344CB8AC3E}">
        <p14:creationId xmlns:p14="http://schemas.microsoft.com/office/powerpoint/2010/main" val="35919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3013502"/>
            <a:ext cx="782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sz="4800" spc="0" dirty="0"/>
              <a:t>Slay The Spire </a:t>
            </a:r>
            <a:r>
              <a:rPr lang="ko-KR" altLang="en-US" sz="4800" spc="0" dirty="0"/>
              <a:t>모작</a:t>
            </a:r>
          </a:p>
        </p:txBody>
      </p:sp>
    </p:spTree>
    <p:extLst>
      <p:ext uri="{BB962C8B-B14F-4D97-AF65-F5344CB8AC3E}">
        <p14:creationId xmlns:p14="http://schemas.microsoft.com/office/powerpoint/2010/main" val="2421047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98" y="1447117"/>
            <a:ext cx="7172440" cy="4044438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이름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Spire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</a:t>
            </a:r>
            <a:r>
              <a:rPr lang="ko-KR" altLang="en-US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장르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로그라이크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카드 게임</a:t>
            </a:r>
            <a:endParaRPr lang="en-US" altLang="ko-KR" sz="12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2023.03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2023.11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4055866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Spire(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모작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스팀에 있는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Slay The Spire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게임을 모작 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로그라이크에 맞는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랜덤성을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가진 맵 구성 방식으로 제작하였습니다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게임에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메인이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되는 카드를 이용한 전투 그리고 다양한 이벤트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씬을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구성하였습니다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675616" y="1439694"/>
            <a:ext cx="7208611" cy="405186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5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28B56F83-22A7-49D0-ACF2-9AFB146C7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4" t="15494" r="28758" b="32934"/>
          <a:stretch/>
        </p:blipFill>
        <p:spPr>
          <a:xfrm>
            <a:off x="9129856" y="4174388"/>
            <a:ext cx="2554165" cy="1382715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Spire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507584" y="3680241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맵이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클리어</a:t>
            </a:r>
            <a:r>
              <a:rPr lang="ko-KR" altLang="en-US" dirty="0" smtClean="0">
                <a:solidFill>
                  <a:schemeClr val="tx1"/>
                </a:solidFill>
              </a:rPr>
              <a:t> 되면 체크 </a:t>
            </a:r>
            <a:r>
              <a:rPr lang="ko-KR" altLang="en-US" dirty="0" smtClean="0">
                <a:solidFill>
                  <a:schemeClr val="tx1"/>
                </a:solidFill>
              </a:rPr>
              <a:t>표시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범례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아이콘에 마우스를 올리면 강조 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507584" y="5558158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맵 생성시 방 </a:t>
            </a:r>
            <a:r>
              <a:rPr lang="ko-KR" altLang="en-US" dirty="0" err="1" smtClean="0">
                <a:solidFill>
                  <a:schemeClr val="tx1"/>
                </a:solidFill>
              </a:rPr>
              <a:t>랜덤배치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연결하는 선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특정 </a:t>
            </a:r>
            <a:r>
              <a:rPr lang="ko-KR" altLang="en-US" dirty="0" err="1" smtClean="0">
                <a:solidFill>
                  <a:schemeClr val="tx1"/>
                </a:solidFill>
              </a:rPr>
              <a:t>로직</a:t>
            </a:r>
            <a:r>
              <a:rPr lang="ko-KR" altLang="en-US" dirty="0" err="1" smtClean="0">
                <a:solidFill>
                  <a:schemeClr val="tx1"/>
                </a:solidFill>
              </a:rPr>
              <a:t>에</a:t>
            </a:r>
            <a:r>
              <a:rPr lang="ko-KR" altLang="en-US" dirty="0" smtClean="0">
                <a:solidFill>
                  <a:schemeClr val="tx1"/>
                </a:solidFill>
              </a:rPr>
              <a:t> 따라 </a:t>
            </a:r>
            <a:r>
              <a:rPr lang="ko-KR" altLang="en-US" dirty="0" err="1" smtClean="0">
                <a:solidFill>
                  <a:schemeClr val="tx1"/>
                </a:solidFill>
              </a:rPr>
              <a:t>렌덤하게</a:t>
            </a:r>
            <a:r>
              <a:rPr lang="ko-KR" altLang="en-US" dirty="0" smtClean="0">
                <a:solidFill>
                  <a:schemeClr val="tx1"/>
                </a:solidFill>
              </a:rPr>
              <a:t> 방 연결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503590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맵 구현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33776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 게임 전투 구현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3381673" y="3680241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캐릭터 몬스터 </a:t>
            </a:r>
            <a:r>
              <a:rPr lang="ko-KR" altLang="en-US" dirty="0" err="1" smtClean="0">
                <a:solidFill>
                  <a:schemeClr val="tx1"/>
                </a:solidFill>
              </a:rPr>
              <a:t>카드등의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ko-KR" altLang="en-US" dirty="0" err="1" smtClean="0">
                <a:solidFill>
                  <a:schemeClr val="tx1"/>
                </a:solidFill>
              </a:rPr>
              <a:t>구글시트에</a:t>
            </a:r>
            <a:r>
              <a:rPr lang="ko-KR" altLang="en-US" dirty="0" smtClean="0">
                <a:solidFill>
                  <a:schemeClr val="tx1"/>
                </a:solidFill>
              </a:rPr>
              <a:t> 저장되어있는 데이터를 </a:t>
            </a:r>
            <a:r>
              <a:rPr lang="ko-KR" altLang="en-US" dirty="0" err="1" smtClean="0">
                <a:solidFill>
                  <a:schemeClr val="tx1"/>
                </a:solidFill>
              </a:rPr>
              <a:t>파싱함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3381673" y="5558158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플레이어가 턴 종료 버튼을 누르면 적들이 미리 설정된 행동을 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6251768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카드 사용과 사용된 카드 이동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6255762" y="3680241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카드를 올바른 오브젝트 대상에게 사용하면 사용 처리되도록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6255762" y="5558158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>
                <a:solidFill>
                  <a:schemeClr val="tx1"/>
                </a:solidFill>
              </a:rPr>
              <a:t>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뽑을 카드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사용한 카드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제거된 카드 목록을 확인 할 </a:t>
            </a:r>
            <a:r>
              <a:rPr lang="ko-KR" altLang="en-US" dirty="0" smtClean="0">
                <a:solidFill>
                  <a:schemeClr val="tx1"/>
                </a:solidFill>
              </a:rPr>
              <a:t>수 있도록 </a:t>
            </a:r>
            <a:r>
              <a:rPr lang="ko-KR" altLang="en-US" dirty="0">
                <a:solidFill>
                  <a:schemeClr val="tx1"/>
                </a:solidFill>
              </a:rPr>
              <a:t>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260FC867-B156-4D33-8CFB-652FEE603C3D}"/>
              </a:ext>
            </a:extLst>
          </p:cNvPr>
          <p:cNvSpPr txBox="1">
            <a:spLocks/>
          </p:cNvSpPr>
          <p:nvPr/>
        </p:nvSpPr>
        <p:spPr>
          <a:xfrm>
            <a:off x="9125856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기타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이벤트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EA80BF40-A44B-49BD-87E3-058A71C31702}"/>
              </a:ext>
            </a:extLst>
          </p:cNvPr>
          <p:cNvSpPr txBox="1">
            <a:spLocks/>
          </p:cNvSpPr>
          <p:nvPr/>
        </p:nvSpPr>
        <p:spPr>
          <a:xfrm>
            <a:off x="9129850" y="3680241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상점으로 카드를 구매하거나 자신의 </a:t>
            </a:r>
            <a:r>
              <a:rPr lang="ko-KR" altLang="en-US" dirty="0" err="1" smtClean="0">
                <a:solidFill>
                  <a:schemeClr val="tx1"/>
                </a:solidFill>
              </a:rPr>
              <a:t>덱에서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필요없는</a:t>
            </a:r>
            <a:r>
              <a:rPr lang="ko-KR" altLang="en-US" dirty="0" smtClean="0">
                <a:solidFill>
                  <a:schemeClr val="tx1"/>
                </a:solidFill>
              </a:rPr>
              <a:t> 카드를 판매 가능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1A76B452-61C9-4158-A3CE-4CDBEA827E93}"/>
              </a:ext>
            </a:extLst>
          </p:cNvPr>
          <p:cNvSpPr txBox="1">
            <a:spLocks/>
          </p:cNvSpPr>
          <p:nvPr/>
        </p:nvSpPr>
        <p:spPr>
          <a:xfrm>
            <a:off x="9129850" y="5558158"/>
            <a:ext cx="2554566" cy="400333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랜덤 이벤트로 이와 같은 여러 개의 </a:t>
            </a:r>
            <a:r>
              <a:rPr lang="ko-KR" altLang="en-US" dirty="0" smtClean="0">
                <a:solidFill>
                  <a:schemeClr val="tx1"/>
                </a:solidFill>
              </a:rPr>
              <a:t>이벤트가 </a:t>
            </a:r>
            <a:r>
              <a:rPr lang="ko-KR" altLang="en-US" dirty="0" err="1" smtClean="0">
                <a:solidFill>
                  <a:schemeClr val="tx1"/>
                </a:solidFill>
              </a:rPr>
              <a:t>랜덤하게</a:t>
            </a:r>
            <a:r>
              <a:rPr lang="ko-KR" altLang="en-US" dirty="0" smtClean="0">
                <a:solidFill>
                  <a:schemeClr val="tx1"/>
                </a:solidFill>
              </a:rPr>
              <a:t> 발생 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3019" t="10845" r="27482" b="37614"/>
          <a:stretch/>
        </p:blipFill>
        <p:spPr>
          <a:xfrm>
            <a:off x="502888" y="2221817"/>
            <a:ext cx="2543941" cy="14569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88" y="4121086"/>
            <a:ext cx="2566181" cy="1436017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stCxn id="29" idx="3"/>
            <a:endCxn id="34" idx="1"/>
          </p:cNvCxnSpPr>
          <p:nvPr/>
        </p:nvCxnSpPr>
        <p:spPr>
          <a:xfrm flipV="1">
            <a:off x="890168" y="4738928"/>
            <a:ext cx="348807" cy="10314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4670" y="46574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방</a:t>
            </a:r>
          </a:p>
        </p:txBody>
      </p:sp>
      <p:cxnSp>
        <p:nvCxnSpPr>
          <p:cNvPr id="30" name="직선 화살표 연결선 29"/>
          <p:cNvCxnSpPr>
            <a:stCxn id="31" idx="3"/>
            <a:endCxn id="33" idx="1"/>
          </p:cNvCxnSpPr>
          <p:nvPr/>
        </p:nvCxnSpPr>
        <p:spPr>
          <a:xfrm flipV="1">
            <a:off x="890168" y="4343472"/>
            <a:ext cx="585019" cy="529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4670" y="42117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층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1475187" y="4261950"/>
            <a:ext cx="616275" cy="16304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1238975" y="4657406"/>
            <a:ext cx="169545" cy="16304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rcRect l="22966" t="10779" r="27444" b="37574"/>
          <a:stretch/>
        </p:blipFill>
        <p:spPr>
          <a:xfrm>
            <a:off x="6262686" y="2221817"/>
            <a:ext cx="2558354" cy="143361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768" y="4105388"/>
            <a:ext cx="2554755" cy="145171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402" y="4121086"/>
            <a:ext cx="2558354" cy="14360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22947" t="10845" r="27482" b="37428"/>
          <a:stretch/>
        </p:blipFill>
        <p:spPr>
          <a:xfrm>
            <a:off x="9136626" y="2221818"/>
            <a:ext cx="2536623" cy="1457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rcRect l="23059" t="14910" r="27233" b="37413"/>
          <a:stretch/>
        </p:blipFill>
        <p:spPr>
          <a:xfrm>
            <a:off x="9136626" y="4105388"/>
            <a:ext cx="2558165" cy="14517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8361" y="2221817"/>
            <a:ext cx="2547878" cy="14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2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Spire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444500"/>
            <a:ext cx="7208611" cy="5947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싱글톤을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제네릭화하여 원하는 스크립트에 바로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싱글톤을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적용할 수 있도록 코드 구성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맵 생성 할 때 방과 방 사이를 연결하는 통로를 생성 시키는 코드 구성</a:t>
            </a: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en-US" altLang="ko-KR" sz="1100" dirty="0" smtClean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100" dirty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전투에서 사용되는 카드의 타입에 따라 사용시 각기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다른함수를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작동하는 코드 구성</a:t>
            </a: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4) 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Fisher-Yates Shuffle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알고리즘을 사용하여 카드를 섞을 때마다 함수를 작동하는 코드 구성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701" y="506514"/>
            <a:ext cx="2167500" cy="34449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C94C8F-0947-4980-8E9B-1CD06DFF5A3F}"/>
              </a:ext>
            </a:extLst>
          </p:cNvPr>
          <p:cNvSpPr txBox="1"/>
          <p:nvPr/>
        </p:nvSpPr>
        <p:spPr>
          <a:xfrm>
            <a:off x="11405224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820D18-673F-4C36-BF1C-87754E04215B}"/>
              </a:ext>
            </a:extLst>
          </p:cNvPr>
          <p:cNvSpPr txBox="1"/>
          <p:nvPr/>
        </p:nvSpPr>
        <p:spPr>
          <a:xfrm>
            <a:off x="7884205" y="4577997"/>
            <a:ext cx="187646" cy="34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3945707"/>
            <a:ext cx="3853767" cy="24353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688" y="506513"/>
            <a:ext cx="2063755" cy="34449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458" y="506514"/>
            <a:ext cx="2877620" cy="34449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6283107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0070C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8447694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0070C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11366184" y="45026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0070C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9459759" y="393461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4</a:t>
            </a:r>
            <a:endParaRPr lang="ko-KR" altLang="en-US" sz="1600" dirty="0">
              <a:solidFill>
                <a:srgbClr val="0070C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92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372925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37774" y="758758"/>
            <a:ext cx="1653703" cy="2227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DEF48F-4E7A-4137-9C5B-FA35B306B10D}"/>
              </a:ext>
            </a:extLst>
          </p:cNvPr>
          <p:cNvGrpSpPr/>
          <p:nvPr/>
        </p:nvGrpSpPr>
        <p:grpSpPr>
          <a:xfrm>
            <a:off x="678635" y="5012945"/>
            <a:ext cx="2371981" cy="1093749"/>
            <a:chOff x="402969" y="5012945"/>
            <a:chExt cx="2371981" cy="109374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69" y="5409649"/>
              <a:ext cx="263106" cy="2631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82" y="5012945"/>
              <a:ext cx="265765" cy="2657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27" y="5865553"/>
              <a:ext cx="214713" cy="214713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700332" y="5033190"/>
              <a:ext cx="2074618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kimjh741963@gmail.com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0332" y="5440676"/>
              <a:ext cx="2074618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경기도 광주시 </a:t>
              </a:r>
              <a:r>
                <a:rPr lang="ko-KR" altLang="en-US" sz="12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초월읍</a:t>
              </a:r>
              <a:r>
                <a:rPr lang="ko-KR" altLang="en-US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 </a:t>
              </a:r>
              <a:r>
                <a:rPr lang="ko-KR" altLang="en-US" sz="12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지월리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332" y="5848162"/>
              <a:ext cx="2074618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010-5309-6725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</p:grpSp>
      <p:sp>
        <p:nvSpPr>
          <p:cNvPr id="27" name="제목 1"/>
          <p:cNvSpPr txBox="1">
            <a:spLocks/>
          </p:cNvSpPr>
          <p:nvPr/>
        </p:nvSpPr>
        <p:spPr>
          <a:xfrm>
            <a:off x="4061011" y="249806"/>
            <a:ext cx="7620842" cy="943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다양한 프로젝트 경험을 바탕으로</a:t>
            </a:r>
            <a:r>
              <a:rPr lang="en-US" altLang="ko-KR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,</a:t>
            </a:r>
          </a:p>
          <a:p>
            <a:pPr algn="l"/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필요 역량을 파악하고 발전시켜온 김장한 입니다</a:t>
            </a:r>
            <a:r>
              <a:rPr lang="en-US" altLang="ko-KR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!</a:t>
            </a:r>
            <a:endParaRPr lang="ko-KR" altLang="en-US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C5C625-F335-4180-9753-E8B79F3FACBC}"/>
              </a:ext>
            </a:extLst>
          </p:cNvPr>
          <p:cNvGrpSpPr/>
          <p:nvPr/>
        </p:nvGrpSpPr>
        <p:grpSpPr>
          <a:xfrm>
            <a:off x="3696914" y="1439694"/>
            <a:ext cx="8495086" cy="4374204"/>
            <a:chOff x="4221804" y="1439694"/>
            <a:chExt cx="8002381" cy="4374204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4221804" y="1439694"/>
              <a:ext cx="800238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221804" y="5813898"/>
              <a:ext cx="8002381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제목 1"/>
          <p:cNvSpPr txBox="1">
            <a:spLocks/>
          </p:cNvSpPr>
          <p:nvPr/>
        </p:nvSpPr>
        <p:spPr>
          <a:xfrm>
            <a:off x="4069401" y="1644755"/>
            <a:ext cx="247887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학력 사항</a:t>
            </a: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044653" y="1439694"/>
            <a:ext cx="2" cy="4374204"/>
          </a:xfrm>
          <a:prstGeom prst="line">
            <a:avLst/>
          </a:prstGeom>
          <a:ln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4081199" y="2072735"/>
            <a:ext cx="3822852" cy="875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2024  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전문학교 </a:t>
            </a:r>
            <a:r>
              <a:rPr lang="ko-KR" altLang="en-US" sz="11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프로그래밍학과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졸업 예정</a:t>
            </a:r>
            <a:endParaRPr lang="en-US" altLang="ko-KR" sz="11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  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 </a:t>
            </a: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전문학교 게임 프로그래밍학과 입학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   </a:t>
            </a:r>
            <a:r>
              <a:rPr lang="ko-KR" altLang="en-US" sz="1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경기 광주 고등학교 졸업</a:t>
            </a: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069400" y="3179393"/>
            <a:ext cx="2478873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전시 이력</a:t>
            </a: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081199" y="3603021"/>
            <a:ext cx="3822852" cy="5898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en-US" altLang="ko-KR" dirty="0"/>
              <a:t>2022   </a:t>
            </a:r>
            <a:r>
              <a:rPr lang="en-US" altLang="ko-KR" dirty="0">
                <a:solidFill>
                  <a:srgbClr val="92D050"/>
                </a:solidFill>
              </a:rPr>
              <a:t>GGC</a:t>
            </a:r>
            <a:r>
              <a:rPr lang="en-US" altLang="ko-KR" dirty="0"/>
              <a:t> </a:t>
            </a:r>
            <a:r>
              <a:rPr lang="ko-KR" altLang="en-US" dirty="0"/>
              <a:t>전시 </a:t>
            </a:r>
            <a:r>
              <a:rPr lang="en-US" altLang="ko-KR" dirty="0"/>
              <a:t>(</a:t>
            </a:r>
            <a:r>
              <a:rPr lang="ko-KR" altLang="en-US" dirty="0" err="1"/>
              <a:t>보스러쉬</a:t>
            </a:r>
            <a:r>
              <a:rPr lang="ko-KR" altLang="en-US" dirty="0"/>
              <a:t> 액션 게임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2022   </a:t>
            </a:r>
            <a:r>
              <a:rPr lang="en-US" altLang="ko-KR" dirty="0">
                <a:solidFill>
                  <a:srgbClr val="92D050"/>
                </a:solidFill>
              </a:rPr>
              <a:t>G-Star</a:t>
            </a:r>
            <a:r>
              <a:rPr lang="en-US" altLang="ko-KR" dirty="0"/>
              <a:t> </a:t>
            </a:r>
            <a:r>
              <a:rPr lang="ko-KR" altLang="en-US" dirty="0"/>
              <a:t>전시 </a:t>
            </a:r>
            <a:r>
              <a:rPr lang="en-US" altLang="ko-KR" dirty="0"/>
              <a:t>(</a:t>
            </a:r>
            <a:r>
              <a:rPr lang="ko-KR" altLang="en-US" dirty="0" err="1"/>
              <a:t>보스러쉬</a:t>
            </a:r>
            <a:r>
              <a:rPr lang="ko-KR" altLang="en-US" dirty="0"/>
              <a:t> 액션 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180658" y="1642097"/>
            <a:ext cx="247887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이력</a:t>
            </a: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8192456" y="2072735"/>
            <a:ext cx="3822852" cy="29849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en-US" altLang="ko-KR" dirty="0"/>
              <a:t>------ </a:t>
            </a:r>
            <a:r>
              <a:rPr lang="ko-KR" altLang="en-US" dirty="0"/>
              <a:t>팀 프로젝트</a:t>
            </a:r>
            <a:r>
              <a:rPr lang="en-US" altLang="ko-KR" dirty="0"/>
              <a:t> ---------------------------------------</a:t>
            </a:r>
          </a:p>
          <a:p>
            <a:r>
              <a:rPr lang="en-US" altLang="ko-KR" dirty="0"/>
              <a:t>2022   </a:t>
            </a:r>
            <a:r>
              <a:rPr lang="ko-KR" altLang="en-US" dirty="0"/>
              <a:t>교내 프로젝트 참여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 err="1">
                <a:solidFill>
                  <a:srgbClr val="92D050"/>
                </a:solidFill>
              </a:rPr>
              <a:t>보스러쉬</a:t>
            </a:r>
            <a:r>
              <a:rPr lang="ko-KR" altLang="en-US" dirty="0">
                <a:solidFill>
                  <a:srgbClr val="92D050"/>
                </a:solidFill>
              </a:rPr>
              <a:t> 액션 게임</a:t>
            </a:r>
            <a:r>
              <a:rPr lang="en-US" altLang="ko-KR" dirty="0">
                <a:solidFill>
                  <a:srgbClr val="92D050"/>
                </a:solidFill>
              </a:rPr>
              <a:t>)</a:t>
            </a:r>
          </a:p>
          <a:p>
            <a:r>
              <a:rPr lang="en-US" altLang="ko-KR" dirty="0"/>
              <a:t>2022   </a:t>
            </a:r>
            <a:r>
              <a:rPr lang="ko-KR" altLang="en-US" dirty="0"/>
              <a:t>교내 프로젝트 참여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>
                <a:solidFill>
                  <a:srgbClr val="92D050"/>
                </a:solidFill>
              </a:rPr>
              <a:t>방 탈출 퍼즐 게임</a:t>
            </a:r>
            <a:r>
              <a:rPr lang="en-US" altLang="ko-KR" dirty="0">
                <a:solidFill>
                  <a:srgbClr val="92D05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------ </a:t>
            </a:r>
            <a:r>
              <a:rPr lang="ko-KR" altLang="en-US" dirty="0"/>
              <a:t>개인 프로젝트</a:t>
            </a:r>
            <a:r>
              <a:rPr lang="en-US" altLang="ko-KR" dirty="0"/>
              <a:t> -------------------------------------</a:t>
            </a:r>
          </a:p>
          <a:p>
            <a:r>
              <a:rPr lang="en-US" altLang="ko-KR" dirty="0"/>
              <a:t>2023   Slay the Spire </a:t>
            </a:r>
            <a:r>
              <a:rPr lang="en-US" altLang="ko-KR" dirty="0">
                <a:solidFill>
                  <a:srgbClr val="92D050"/>
                </a:solidFill>
              </a:rPr>
              <a:t>(</a:t>
            </a:r>
            <a:r>
              <a:rPr lang="ko-KR" altLang="en-US" dirty="0" err="1">
                <a:solidFill>
                  <a:srgbClr val="92D050"/>
                </a:solidFill>
              </a:rPr>
              <a:t>로그라이크</a:t>
            </a:r>
            <a:r>
              <a:rPr lang="ko-KR" altLang="en-US" dirty="0">
                <a:solidFill>
                  <a:srgbClr val="92D050"/>
                </a:solidFill>
              </a:rPr>
              <a:t> </a:t>
            </a:r>
            <a:r>
              <a:rPr lang="ko-KR" altLang="en-US" dirty="0" err="1">
                <a:solidFill>
                  <a:srgbClr val="92D050"/>
                </a:solidFill>
              </a:rPr>
              <a:t>덱</a:t>
            </a:r>
            <a:r>
              <a:rPr lang="ko-KR" altLang="en-US" dirty="0">
                <a:solidFill>
                  <a:srgbClr val="92D050"/>
                </a:solidFill>
              </a:rPr>
              <a:t> 빌딩 카드 게임</a:t>
            </a:r>
            <a:r>
              <a:rPr lang="en-US" altLang="ko-KR" dirty="0">
                <a:solidFill>
                  <a:srgbClr val="92D050"/>
                </a:solidFill>
              </a:rPr>
              <a:t>) </a:t>
            </a:r>
            <a:r>
              <a:rPr lang="ko-KR" altLang="en-US" dirty="0">
                <a:solidFill>
                  <a:srgbClr val="92D050"/>
                </a:solidFill>
              </a:rPr>
              <a:t>모작</a:t>
            </a:r>
            <a:endParaRPr lang="en-US" altLang="ko-KR" dirty="0">
              <a:solidFill>
                <a:srgbClr val="92D050"/>
              </a:solidFill>
            </a:endParaRPr>
          </a:p>
          <a:p>
            <a:r>
              <a:rPr lang="en-US" altLang="ko-KR" dirty="0"/>
              <a:t>2023   RPG </a:t>
            </a:r>
            <a:r>
              <a:rPr lang="ko-KR" altLang="en-US" dirty="0" err="1">
                <a:solidFill>
                  <a:srgbClr val="92D050"/>
                </a:solidFill>
              </a:rPr>
              <a:t>스킬트리</a:t>
            </a:r>
            <a:r>
              <a:rPr lang="ko-KR" altLang="en-US" dirty="0">
                <a:solidFill>
                  <a:srgbClr val="92D050"/>
                </a:solidFill>
              </a:rPr>
              <a:t> 시스템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/>
              <a:t>2023   </a:t>
            </a:r>
            <a:r>
              <a:rPr lang="ko-KR" altLang="en-US" dirty="0"/>
              <a:t>마인크래프트 </a:t>
            </a:r>
            <a:r>
              <a:rPr lang="ko-KR" altLang="en-US" dirty="0">
                <a:solidFill>
                  <a:srgbClr val="92D050"/>
                </a:solidFill>
              </a:rPr>
              <a:t>조합법</a:t>
            </a:r>
            <a:r>
              <a:rPr lang="en-US" altLang="ko-KR" dirty="0">
                <a:solidFill>
                  <a:srgbClr val="92D050"/>
                </a:solidFill>
              </a:rPr>
              <a:t> &amp; </a:t>
            </a:r>
            <a:r>
              <a:rPr lang="ko-KR" altLang="en-US" dirty="0">
                <a:solidFill>
                  <a:srgbClr val="92D050"/>
                </a:solidFill>
              </a:rPr>
              <a:t>인벤토리 시스템</a:t>
            </a:r>
            <a:r>
              <a:rPr lang="ko-KR" altLang="en-US" dirty="0"/>
              <a:t> 구현 </a:t>
            </a:r>
            <a:endParaRPr lang="en-US" altLang="ko-KR" dirty="0"/>
          </a:p>
          <a:p>
            <a:r>
              <a:rPr lang="en-US" altLang="ko-KR" dirty="0"/>
              <a:t>2023   </a:t>
            </a:r>
            <a:r>
              <a:rPr lang="ko-KR" altLang="en-US" dirty="0" err="1"/>
              <a:t>타르코프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92D050"/>
                </a:solidFill>
              </a:rPr>
              <a:t>인벤토리 시스템</a:t>
            </a:r>
            <a:r>
              <a:rPr lang="ko-KR" altLang="en-US" dirty="0"/>
              <a:t> 구현 </a:t>
            </a: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4069400" y="4526285"/>
            <a:ext cx="2478874" cy="4555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spc="-15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수상 이력</a:t>
            </a: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081199" y="4944612"/>
            <a:ext cx="3822850" cy="252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en-US" altLang="ko-KR" dirty="0"/>
              <a:t>2022   </a:t>
            </a:r>
            <a:r>
              <a:rPr lang="ko-KR" altLang="en-US" dirty="0"/>
              <a:t>교내 프로젝트 발표회 </a:t>
            </a:r>
            <a:r>
              <a:rPr lang="ko-KR" altLang="en-US" dirty="0">
                <a:solidFill>
                  <a:srgbClr val="92D050"/>
                </a:solidFill>
              </a:rPr>
              <a:t>우수상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보스러쉬</a:t>
            </a:r>
            <a:r>
              <a:rPr lang="ko-KR" altLang="en-US" dirty="0"/>
              <a:t> 액션 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215" y="5875163"/>
            <a:ext cx="848513" cy="8485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38" y="5997685"/>
            <a:ext cx="603471" cy="60347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760" y="6040905"/>
            <a:ext cx="535022" cy="53502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B110E67-D9B4-4C3A-961E-67789645DAFA}"/>
              </a:ext>
            </a:extLst>
          </p:cNvPr>
          <p:cNvGrpSpPr/>
          <p:nvPr/>
        </p:nvGrpSpPr>
        <p:grpSpPr>
          <a:xfrm>
            <a:off x="1029233" y="3577644"/>
            <a:ext cx="1670784" cy="864295"/>
            <a:chOff x="1020692" y="3577644"/>
            <a:chExt cx="1670784" cy="864295"/>
          </a:xfrm>
        </p:grpSpPr>
        <p:sp>
          <p:nvSpPr>
            <p:cNvPr id="16" name="제목 1"/>
            <p:cNvSpPr txBox="1">
              <a:spLocks/>
            </p:cNvSpPr>
            <p:nvPr/>
          </p:nvSpPr>
          <p:spPr>
            <a:xfrm>
              <a:off x="1020692" y="3577644"/>
              <a:ext cx="1670784" cy="6230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4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김장한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37773" y="4183407"/>
              <a:ext cx="1636622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2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dobe Hebrew" panose="02040503050201020203" pitchFamily="18" charset="-79"/>
                </a:rPr>
                <a:t>2000. 02. 28</a:t>
              </a:r>
              <a:endParaRPr lang="ko-KR" altLang="en-US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26" y="5949797"/>
            <a:ext cx="717238" cy="717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81" y="5984167"/>
            <a:ext cx="655108" cy="6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52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3794609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</a:t>
            </a:r>
            <a:r>
              <a:rPr lang="ko-KR" altLang="en-US" sz="2800" spc="-150" dirty="0" smtClean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800" spc="-150" dirty="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0070C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Slay The Spire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buClr>
                <a:srgbClr val="0070C0"/>
              </a:buClr>
            </a:pPr>
            <a:r>
              <a:rPr lang="en-US" altLang="ko-KR" sz="1200" dirty="0" smtClean="0">
                <a:solidFill>
                  <a:srgbClr val="0070C0"/>
                </a:solidFill>
              </a:rPr>
              <a:t>[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힘들었던점</a:t>
            </a:r>
            <a:r>
              <a:rPr lang="en-US" altLang="ko-KR" sz="1200" dirty="0" smtClean="0">
                <a:solidFill>
                  <a:srgbClr val="0070C0"/>
                </a:solidFill>
              </a:rPr>
              <a:t>]</a:t>
            </a:r>
            <a:br>
              <a:rPr lang="en-US" altLang="ko-KR" sz="1200" dirty="0" smtClean="0">
                <a:solidFill>
                  <a:srgbClr val="0070C0"/>
                </a:solidFill>
              </a:rPr>
            </a:br>
            <a:r>
              <a:rPr lang="en-US" altLang="ko-KR" sz="1200" dirty="0" smtClean="0">
                <a:solidFill>
                  <a:srgbClr val="0070C0"/>
                </a:solidFill>
                <a:latin typeface="에스코어"/>
                <a:ea typeface="에스코어 드림 3 Light" panose="020B0303030302020204"/>
              </a:rPr>
              <a:t>1)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맵을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생성할때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방과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방사이를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잇는 선들을 생성하는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로직을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구성하는데 시간이 걸렸다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에스코어"/>
              <a:ea typeface="에스코어 드림 3 Light" panose="020B0303030302020204"/>
            </a:endParaRPr>
          </a:p>
          <a:p>
            <a:pPr>
              <a:buClr>
                <a:srgbClr val="0070C0"/>
              </a:buClr>
            </a:pPr>
            <a:r>
              <a:rPr lang="en-US" altLang="ko-KR" sz="1200" dirty="0" smtClean="0">
                <a:solidFill>
                  <a:srgbClr val="0070C0"/>
                </a:solidFill>
                <a:latin typeface="에스코어"/>
                <a:ea typeface="에스코어 드림 3 Light" panose="020B0303030302020204"/>
              </a:rPr>
              <a:t>2)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커스텀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클래스를  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PlayerPrefs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를 사용하여 저장 할 때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벨류타입과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레퍼런스 타입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자료형이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같이있어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저장하기 힘들었지만 </a:t>
            </a:r>
            <a:r>
              <a:rPr lang="en-US" altLang="ko-KR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Json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과 직렬화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역 직렬화를 통해 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PlayerPrefs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를 사용하여 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Save And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Load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를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구현 하였다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에스코어"/>
              <a:ea typeface="에스코어 드림 3 Light" panose="020B0303030302020204"/>
            </a:endParaRPr>
          </a:p>
          <a:p>
            <a:pPr>
              <a:buClr>
                <a:srgbClr val="0070C0"/>
              </a:buClr>
            </a:pPr>
            <a:r>
              <a:rPr lang="en-US" altLang="ko-KR" sz="1200" dirty="0" smtClean="0">
                <a:solidFill>
                  <a:srgbClr val="0070C0"/>
                </a:solidFill>
                <a:latin typeface="에스코어"/>
                <a:ea typeface="에스코어 드림 3 Light" panose="020B0303030302020204"/>
              </a:rPr>
              <a:t>3)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똑같은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내용을 가진 오브젝트 두개가 같은지 판별하는 방식을 </a:t>
            </a:r>
            <a:r>
              <a:rPr lang="en-US" altLang="ko-KR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GetHashCode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Equals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메서드를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오버라이드하여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두오브젝트를 비교하도록 해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보았다</a:t>
            </a:r>
            <a:endParaRPr lang="en-US" altLang="ko-KR" sz="1200" dirty="0" smtClean="0">
              <a:solidFill>
                <a:schemeClr val="bg1"/>
              </a:solidFill>
              <a:latin typeface="에스코어"/>
              <a:ea typeface="에스코어 드림 3 Light" panose="020B0303030302020204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에스코어"/>
              <a:ea typeface="에스코어 드림 3 Light" panose="020B0303030302020204"/>
            </a:endParaRPr>
          </a:p>
          <a:p>
            <a:pPr>
              <a:buClr>
                <a:srgbClr val="0070C0"/>
              </a:buClr>
            </a:pPr>
            <a:r>
              <a:rPr lang="en-US" altLang="ko-KR" sz="1200" dirty="0" smtClean="0">
                <a:solidFill>
                  <a:srgbClr val="0070C0"/>
                </a:solidFill>
                <a:latin typeface="에스코어"/>
                <a:ea typeface="에스코어 드림 3 Light" panose="020B0303030302020204"/>
              </a:rPr>
              <a:t>4)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플레이어</a:t>
            </a:r>
            <a:r>
              <a:rPr lang="en-US" altLang="ko-KR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카드</a:t>
            </a:r>
            <a:r>
              <a:rPr lang="en-US" altLang="ko-KR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몬스터등등의 데이터들을 </a:t>
            </a:r>
            <a:r>
              <a:rPr lang="ko-KR" altLang="en-US" sz="1200" dirty="0" err="1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구글시트에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있는 것을 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불러와서 사용하는데 불러오는 시점이 언제인지 제대로 파악하기가 힘들어 </a:t>
            </a:r>
            <a:r>
              <a:rPr lang="ko-KR" altLang="en-US" sz="1200" dirty="0" err="1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게임실행시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데이터가 간혹 들어오지 않는 경우가 있었는데 이것을 최초 </a:t>
            </a:r>
            <a:r>
              <a:rPr lang="ko-KR" altLang="en-US" sz="1200" dirty="0" err="1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실행시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구글 시트에서 받으면 들어온 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데이터를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PlayerPrefs</a:t>
            </a:r>
            <a:r>
              <a:rPr lang="ko-KR" altLang="en-US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를 </a:t>
            </a:r>
            <a:r>
              <a:rPr lang="ko-KR" altLang="en-US" sz="12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사용하여 저장 시켜 재 실행했을 경우 데이터를 못 불러오더라도 계속 데이터는 유지되도록 하여 해결 하였다</a:t>
            </a:r>
            <a:r>
              <a:rPr lang="en-US" altLang="ko-KR" sz="12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390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644170"/>
            <a:ext cx="782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ko-KR" altLang="en-US" sz="4800" spc="0" dirty="0">
                <a:solidFill>
                  <a:srgbClr val="92D050"/>
                </a:solidFill>
              </a:rPr>
              <a:t>마인크래프트</a:t>
            </a:r>
            <a:endParaRPr lang="en-US" altLang="ko-KR" sz="4800" spc="0" dirty="0">
              <a:solidFill>
                <a:srgbClr val="92D050"/>
              </a:solidFill>
            </a:endParaRPr>
          </a:p>
          <a:p>
            <a:r>
              <a:rPr lang="ko-KR" altLang="en-US" sz="4800" spc="0" dirty="0">
                <a:solidFill>
                  <a:srgbClr val="92D050"/>
                </a:solidFill>
              </a:rPr>
              <a:t>인벤토리 및 조합 시스템</a:t>
            </a:r>
          </a:p>
        </p:txBody>
      </p:sp>
    </p:spTree>
    <p:extLst>
      <p:ext uri="{BB962C8B-B14F-4D97-AF65-F5344CB8AC3E}">
        <p14:creationId xmlns:p14="http://schemas.microsoft.com/office/powerpoint/2010/main" val="83265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98" y="1439694"/>
            <a:ext cx="7173248" cy="4051861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</a:t>
            </a:r>
            <a:r>
              <a:rPr lang="ko-KR" altLang="en-US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마인크래프트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인벤토리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조합법</a:t>
            </a:r>
            <a:endParaRPr lang="en-US" altLang="ko-KR" sz="12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66FF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2023.06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5630019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66FF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마인크래프트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인벤토리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조합법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마인크래프트의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인벤토리와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조합 시스템을 직접 구현 해보았습니다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아이템마다 고유 인덱스를 부여하여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조합대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배열에 아이템을 배치하여 조합법에 해당하는 조합이 있을 경우 해당 아이템을 제작되도록 코드를 구성했습니다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by2, 3by3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두가지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조합대를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구현 하였습니다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675616" y="1439694"/>
            <a:ext cx="7208611" cy="4051861"/>
          </a:xfrm>
          <a:prstGeom prst="rect">
            <a:avLst/>
          </a:prstGeom>
          <a:noFill/>
          <a:ln w="190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92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5696693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</a:t>
            </a: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800" spc="-150" dirty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66FF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마인크래프트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인벤토리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조합법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1123405" y="3681097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2By2 </a:t>
            </a:r>
            <a:r>
              <a:rPr lang="ko-KR" altLang="en-US" dirty="0" err="1" smtClean="0">
                <a:solidFill>
                  <a:schemeClr val="tx1"/>
                </a:solidFill>
              </a:rPr>
              <a:t>조합대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같은인벤토리</a:t>
            </a:r>
            <a:r>
              <a:rPr lang="ko-KR" altLang="en-US" dirty="0">
                <a:solidFill>
                  <a:schemeClr val="tx1"/>
                </a:solidFill>
              </a:rPr>
              <a:t> 공유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1123405" y="5559014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</a:rPr>
              <a:t>By3 </a:t>
            </a:r>
            <a:r>
              <a:rPr lang="ko-KR" altLang="en-US" dirty="0" err="1" smtClean="0">
                <a:solidFill>
                  <a:schemeClr val="tx1"/>
                </a:solidFill>
              </a:rPr>
              <a:t>조합대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같은인벤토리</a:t>
            </a:r>
            <a:r>
              <a:rPr lang="ko-KR" altLang="en-US" dirty="0" smtClean="0">
                <a:solidFill>
                  <a:schemeClr val="tx1"/>
                </a:solidFill>
              </a:rPr>
              <a:t> 공유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1119411" y="1858419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en-US" altLang="ko-KR" sz="1500" spc="-150" dirty="0" smtClean="0">
                <a:latin typeface="에스코어 드림 3 Light"/>
                <a:ea typeface="에스코어 드림 5 Medium" panose="020B0503030302020204"/>
              </a:rPr>
              <a:t>3 BY 3   &amp;  2 By 2 </a:t>
            </a:r>
            <a:r>
              <a:rPr lang="ko-KR" altLang="en-US" sz="1500" spc="-150" dirty="0" err="1" smtClean="0">
                <a:latin typeface="에스코어 드림 3 Light"/>
                <a:ea typeface="에스코어 드림 5 Medium" panose="020B0503030302020204"/>
              </a:rPr>
              <a:t>조합대</a:t>
            </a:r>
            <a:r>
              <a:rPr lang="ko-KR" altLang="en-US" sz="1500" spc="-150" dirty="0" smtClean="0">
                <a:latin typeface="에스코어 드림 3 Light"/>
                <a:ea typeface="에스코어 드림 5 Medium" panose="020B0503030302020204"/>
              </a:rPr>
              <a:t>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4830484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같은 조합 형식 다른 곳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4834478" y="3680241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조합만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같더라면</a:t>
            </a:r>
            <a:r>
              <a:rPr lang="ko-KR" altLang="en-US" dirty="0" smtClean="0">
                <a:solidFill>
                  <a:schemeClr val="tx1"/>
                </a:solidFill>
              </a:rPr>
              <a:t> 어느 곳을 사용해도 조합이 가능하도록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4834478" y="5558158"/>
            <a:ext cx="2554361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배열로 조합법을 가능한 조합 형태로 생성 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85590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완성된 아이템 가져오기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8563073" y="3680241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올바르게 배치된 아이템을 드래그하여 아이템을 제작한다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8563073" y="5558158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제작된 아이템을 </a:t>
            </a:r>
            <a:r>
              <a:rPr lang="ko-KR" altLang="en-US" dirty="0" err="1" smtClean="0">
                <a:solidFill>
                  <a:schemeClr val="tx1"/>
                </a:solidFill>
              </a:rPr>
              <a:t>인벤토리에</a:t>
            </a:r>
            <a:r>
              <a:rPr lang="ko-KR" altLang="en-US" dirty="0" smtClean="0">
                <a:solidFill>
                  <a:schemeClr val="tx1"/>
                </a:solidFill>
              </a:rPr>
              <a:t> 넣은 모습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23" y="2254778"/>
            <a:ext cx="2539421" cy="14244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5" y="4174388"/>
            <a:ext cx="2541039" cy="13837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72" y="2263326"/>
            <a:ext cx="2562960" cy="1427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25773" t="16314" r="36457" b="44583"/>
          <a:stretch/>
        </p:blipFill>
        <p:spPr>
          <a:xfrm>
            <a:off x="4830277" y="2254778"/>
            <a:ext cx="2558562" cy="1424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25881" t="16278" r="36431" b="44706"/>
          <a:stretch/>
        </p:blipFill>
        <p:spPr>
          <a:xfrm>
            <a:off x="4838473" y="4174388"/>
            <a:ext cx="2550366" cy="1383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25868" t="16377" r="36569" b="44825"/>
          <a:stretch/>
        </p:blipFill>
        <p:spPr>
          <a:xfrm>
            <a:off x="8562868" y="4171561"/>
            <a:ext cx="2554764" cy="13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27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45" y="460025"/>
            <a:ext cx="3741681" cy="3092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227" y="460024"/>
            <a:ext cx="3420753" cy="59321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416" y="3590925"/>
            <a:ext cx="3736811" cy="2801241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76200"/>
            <a:ext cx="3642468" cy="1107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</a:t>
            </a: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800" spc="-150" dirty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66FF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5 Medium" panose="020B0503030302020204" pitchFamily="34" charset="-127"/>
              </a:rPr>
              <a:t>마인크래프트 </a:t>
            </a:r>
            <a:r>
              <a:rPr lang="ko-KR" altLang="en-US" sz="2000" dirty="0" err="1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5 Medium" panose="020B0503030302020204" pitchFamily="34" charset="-127"/>
              </a:rPr>
              <a:t>인벤토리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5 Medium" panose="020B0503030302020204" pitchFamily="34" charset="-127"/>
              </a:rPr>
              <a:t> 및 조합법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444500"/>
            <a:ext cx="7208611" cy="5947666"/>
          </a:xfrm>
          <a:prstGeom prst="rect">
            <a:avLst/>
          </a:prstGeom>
          <a:noFill/>
          <a:ln w="1905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66FF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 아이템의 레시피를 제작하는 코드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66FF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레시피를 구성하는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데이터형과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작동하는 함수 코드</a:t>
            </a:r>
            <a:endParaRPr lang="en-US" altLang="ko-KR" sz="1100" dirty="0" smtClean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66FF99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66FF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en-US" altLang="ko-KR" sz="1100" dirty="0" smtClean="0">
                <a:solidFill>
                  <a:srgbClr val="66FF9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아이템을 구성하는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데이터형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그리고 같은 아이템이 한 슬롯에 여러 개가 존재 할 수 있는 아이템과 아닌 아이템에 따라 다르게 작동하는 코드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7947472" y="421433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6FF9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66FF9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11382135" y="421433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66FF9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66FF9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7938293" y="3552333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66FF9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66FF9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118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5944343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</a:t>
            </a: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800" spc="-150" dirty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66FF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마인크래프트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인벤토리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조합법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buClr>
                <a:srgbClr val="66FF99"/>
              </a:buClr>
            </a:pPr>
            <a:r>
              <a:rPr lang="en-US" altLang="ko-KR" sz="1200" dirty="0" smtClean="0">
                <a:solidFill>
                  <a:srgbClr val="66FF99"/>
                </a:solidFill>
              </a:rPr>
              <a:t>[</a:t>
            </a:r>
            <a:r>
              <a:rPr lang="ko-KR" altLang="en-US" sz="1200" dirty="0" err="1" smtClean="0">
                <a:solidFill>
                  <a:srgbClr val="66FF99"/>
                </a:solidFill>
              </a:rPr>
              <a:t>힘들었던점</a:t>
            </a:r>
            <a:r>
              <a:rPr lang="en-US" altLang="ko-KR" sz="1200" dirty="0" smtClean="0">
                <a:solidFill>
                  <a:srgbClr val="66FF99"/>
                </a:solidFill>
              </a:rPr>
              <a:t>]</a:t>
            </a:r>
            <a:r>
              <a:rPr lang="en-US" altLang="ko-KR" sz="1200" dirty="0">
                <a:solidFill>
                  <a:srgbClr val="66FF99"/>
                </a:solidFill>
              </a:rPr>
              <a:t/>
            </a:r>
            <a:br>
              <a:rPr lang="en-US" altLang="ko-KR" sz="1200" dirty="0">
                <a:solidFill>
                  <a:srgbClr val="66FF99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1.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조합법을 스크립트로 구현을 할 때 재료 아이템들의 배치가 상당히 생각을 요구하였습니다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똑같은 재료로 알맞은 배열에 맞춰서 다른 칸에 재료 아이템을 배치해도 조합이 되어야 한다는 부분이 힘들었습니다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저는 당시 가능한 조합에 맞는 레시피를 </a:t>
            </a:r>
            <a:r>
              <a:rPr lang="ko-KR" altLang="en-US" sz="1200" dirty="0" err="1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반복문을</a:t>
            </a:r>
            <a:r>
              <a:rPr lang="ko-KR" altLang="en-US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 이용해 여러 개를 생성하여 해결하였습니다</a:t>
            </a:r>
            <a:r>
              <a:rPr lang="en-US" altLang="ko-KR" sz="1200" dirty="0">
                <a:solidFill>
                  <a:schemeClr val="bg1"/>
                </a:solidFill>
                <a:latin typeface="에스코어"/>
                <a:ea typeface="에스코어 드림 3 Light" panose="020B0303030302020204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에스코어"/>
              <a:ea typeface="에스코어 드림 3 Light" panose="020B0303030302020204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150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644170"/>
            <a:ext cx="782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ko-KR" altLang="en-US" sz="4800" spc="0" dirty="0" err="1">
                <a:solidFill>
                  <a:srgbClr val="92D050"/>
                </a:solidFill>
              </a:rPr>
              <a:t>타르코프</a:t>
            </a:r>
            <a:endParaRPr lang="en-US" altLang="ko-KR" sz="4800" spc="0" dirty="0">
              <a:solidFill>
                <a:srgbClr val="92D050"/>
              </a:solidFill>
            </a:endParaRPr>
          </a:p>
          <a:p>
            <a:r>
              <a:rPr lang="ko-KR" altLang="en-US" sz="4800" spc="0" dirty="0">
                <a:solidFill>
                  <a:srgbClr val="92D050"/>
                </a:solidFill>
              </a:rPr>
              <a:t>인벤토리 및 </a:t>
            </a:r>
            <a:r>
              <a:rPr lang="ko-KR" altLang="en-US" sz="4800" spc="0" dirty="0" err="1">
                <a:solidFill>
                  <a:srgbClr val="92D050"/>
                </a:solidFill>
              </a:rPr>
              <a:t>장비창</a:t>
            </a:r>
            <a:r>
              <a:rPr lang="ko-KR" altLang="en-US" sz="4800" spc="0" dirty="0">
                <a:solidFill>
                  <a:srgbClr val="92D050"/>
                </a:solidFill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3560049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004" t="10793" r="30870" b="39172"/>
          <a:stretch/>
        </p:blipFill>
        <p:spPr>
          <a:xfrm>
            <a:off x="4675615" y="1439694"/>
            <a:ext cx="7195121" cy="4051861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900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시스템 </a:t>
            </a:r>
            <a:r>
              <a:rPr lang="ko-KR" altLang="en-US" sz="1200" dirty="0">
                <a:solidFill>
                  <a:srgbClr val="9900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r>
              <a:rPr lang="en-US" altLang="ko-KR" sz="1200" dirty="0">
                <a:solidFill>
                  <a:srgbClr val="9900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타르코프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인벤토리</a:t>
            </a:r>
            <a:r>
              <a:rPr lang="ko-KR" altLang="en-US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</a:t>
            </a:r>
            <a:r>
              <a:rPr lang="ko-KR" altLang="en-US" sz="12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장비창</a:t>
            </a:r>
            <a:endParaRPr lang="en-US" altLang="ko-KR" sz="12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900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9900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9900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9900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900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99009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2023.05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85725"/>
            <a:ext cx="4248894" cy="10982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9900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 </a:t>
            </a:r>
            <a:r>
              <a:rPr lang="ko-KR" altLang="en-US" sz="2800" spc="-150" dirty="0">
                <a:solidFill>
                  <a:srgbClr val="9900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9900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타르코프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인벤토리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</a:t>
            </a:r>
            <a:r>
              <a:rPr lang="ko-KR" altLang="en-US" sz="2000" dirty="0" err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장비창</a:t>
            </a:r>
            <a:r>
              <a:rPr lang="ko-KR" altLang="en-US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시스템</a:t>
            </a:r>
            <a:r>
              <a:rPr lang="en-US" altLang="ko-KR" sz="2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90099"/>
              </a:buClr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타르코프의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인벤토리와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장비창</a:t>
            </a:r>
            <a:r>
              <a:rPr lang="ko-KR" altLang="en-US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시스템을 직접 구현 해보았습니다</a:t>
            </a:r>
            <a:r>
              <a:rPr lang="en-US" altLang="ko-KR" sz="11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buClr>
                <a:srgbClr val="990099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마인크래프트 </a:t>
            </a:r>
            <a:r>
              <a:rPr lang="ko-KR" altLang="en-US" sz="1100" dirty="0" err="1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인벤토리와</a:t>
            </a:r>
            <a:r>
              <a:rPr lang="ko-KR" altLang="en-US" sz="11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달리 </a:t>
            </a:r>
            <a:r>
              <a:rPr lang="ko-KR" altLang="en-US" sz="1100" dirty="0" err="1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타르코프는</a:t>
            </a:r>
            <a:r>
              <a:rPr lang="ko-KR" altLang="en-US" sz="11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</a:t>
            </a:r>
            <a:r>
              <a:rPr lang="ko-KR" altLang="en-US" sz="1100" dirty="0" err="1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멀티셀</a:t>
            </a:r>
            <a:r>
              <a:rPr lang="ko-KR" altLang="en-US" sz="1100" dirty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인벤토리</a:t>
            </a:r>
            <a:r>
              <a:rPr lang="ko-KR" altLang="en-US" sz="1100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에스코어 드림 3 Light" panose="020B0303030302020204"/>
              </a:rPr>
              <a:t> 시스템을 사용하였습니다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675616" y="1439694"/>
            <a:ext cx="7208611" cy="4051861"/>
          </a:xfrm>
          <a:prstGeom prst="rect">
            <a:avLst/>
          </a:prstGeom>
          <a:noFill/>
          <a:ln w="19050"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86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1" y="393700"/>
            <a:ext cx="5696693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</a:t>
            </a:r>
            <a:r>
              <a:rPr lang="ko-KR" altLang="en-US" sz="2800" spc="-150" dirty="0" smtClean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800" spc="-150" dirty="0">
                <a:solidFill>
                  <a:srgbClr val="66FF9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이력</a:t>
            </a:r>
            <a:endParaRPr lang="en-US" altLang="ko-KR" sz="2800" spc="-150" dirty="0">
              <a:solidFill>
                <a:srgbClr val="66FF99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마인크래프트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인벤토리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조합법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|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1123405" y="3681097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2By2 </a:t>
            </a:r>
            <a:r>
              <a:rPr lang="ko-KR" altLang="en-US" dirty="0" err="1" smtClean="0">
                <a:solidFill>
                  <a:schemeClr val="tx1"/>
                </a:solidFill>
              </a:rPr>
              <a:t>조합대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같은인벤토리</a:t>
            </a:r>
            <a:r>
              <a:rPr lang="ko-KR" altLang="en-US" dirty="0">
                <a:solidFill>
                  <a:schemeClr val="tx1"/>
                </a:solidFill>
              </a:rPr>
              <a:t> 공유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1123405" y="5559014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</a:rPr>
              <a:t>By3 </a:t>
            </a:r>
            <a:r>
              <a:rPr lang="ko-KR" altLang="en-US" dirty="0" err="1" smtClean="0">
                <a:solidFill>
                  <a:schemeClr val="tx1"/>
                </a:solidFill>
              </a:rPr>
              <a:t>조합대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같은인벤토리</a:t>
            </a:r>
            <a:r>
              <a:rPr lang="ko-KR" altLang="en-US" dirty="0" smtClean="0">
                <a:solidFill>
                  <a:schemeClr val="tx1"/>
                </a:solidFill>
              </a:rPr>
              <a:t> 공유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1119411" y="1858419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</a:t>
            </a:r>
            <a:r>
              <a:rPr lang="en-US" altLang="ko-KR" sz="1500" spc="-150" dirty="0" smtClean="0">
                <a:latin typeface="에스코어 드림 3 Light"/>
                <a:ea typeface="에스코어 드림 5 Medium" panose="020B0503030302020204"/>
              </a:rPr>
              <a:t>3 BY 3   &amp;  2 By 2 </a:t>
            </a:r>
            <a:r>
              <a:rPr lang="ko-KR" altLang="en-US" sz="1500" spc="-150" dirty="0" err="1" smtClean="0">
                <a:latin typeface="에스코어 드림 3 Light"/>
                <a:ea typeface="에스코어 드림 5 Medium" panose="020B0503030302020204"/>
              </a:rPr>
              <a:t>조합대</a:t>
            </a:r>
            <a:r>
              <a:rPr lang="ko-KR" altLang="en-US" sz="1500" spc="-150" dirty="0" smtClean="0">
                <a:latin typeface="에스코어 드림 3 Light"/>
                <a:ea typeface="에스코어 드림 5 Medium" panose="020B0503030302020204"/>
              </a:rPr>
              <a:t> 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4830484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같은 조합 형식 다른 곳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4834478" y="3680241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err="1" smtClean="0">
                <a:solidFill>
                  <a:schemeClr val="tx1"/>
                </a:solidFill>
              </a:rPr>
              <a:t>조합만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같더라면</a:t>
            </a:r>
            <a:r>
              <a:rPr lang="ko-KR" altLang="en-US" dirty="0" smtClean="0">
                <a:solidFill>
                  <a:schemeClr val="tx1"/>
                </a:solidFill>
              </a:rPr>
              <a:t> 어느 곳을 사용해도 조합이 가능하도록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4834478" y="5558158"/>
            <a:ext cx="2554361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배열로 조합법을 가능한 조합 형태로 생성 하도록 구현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85590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완성된 아이템 가져오기</a:t>
            </a:r>
            <a:r>
              <a:rPr lang="en-US" altLang="ko-KR" sz="1500" spc="-15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8563073" y="3680241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올바르게 배치된 아이템을 드래그하여 아이템을 제작한다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8563073" y="5558158"/>
            <a:ext cx="2554566" cy="400333"/>
          </a:xfrm>
          <a:prstGeom prst="rect">
            <a:avLst/>
          </a:prstGeom>
          <a:solidFill>
            <a:srgbClr val="66FF99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 smtClean="0">
                <a:solidFill>
                  <a:schemeClr val="tx1"/>
                </a:solidFill>
              </a:rPr>
              <a:t>제작된 아이템을 </a:t>
            </a:r>
            <a:r>
              <a:rPr lang="ko-KR" altLang="en-US" dirty="0" err="1" smtClean="0">
                <a:solidFill>
                  <a:schemeClr val="tx1"/>
                </a:solidFill>
              </a:rPr>
              <a:t>인벤토리에</a:t>
            </a:r>
            <a:r>
              <a:rPr lang="ko-KR" altLang="en-US" dirty="0" smtClean="0">
                <a:solidFill>
                  <a:schemeClr val="tx1"/>
                </a:solidFill>
              </a:rPr>
              <a:t> 넣은 모습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23" y="2254778"/>
            <a:ext cx="2539421" cy="14244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5" y="4174388"/>
            <a:ext cx="2541039" cy="13837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72" y="2263326"/>
            <a:ext cx="2562960" cy="1427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25773" t="16314" r="36457" b="44583"/>
          <a:stretch/>
        </p:blipFill>
        <p:spPr>
          <a:xfrm>
            <a:off x="4830277" y="2254778"/>
            <a:ext cx="2558562" cy="1424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25881" t="16278" r="36431" b="44706"/>
          <a:stretch/>
        </p:blipFill>
        <p:spPr>
          <a:xfrm>
            <a:off x="4838473" y="4174388"/>
            <a:ext cx="2550366" cy="1383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25868" t="16377" r="36569" b="44825"/>
          <a:stretch/>
        </p:blipFill>
        <p:spPr>
          <a:xfrm>
            <a:off x="8562868" y="4171561"/>
            <a:ext cx="2554764" cy="13865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596786" y="810285"/>
            <a:ext cx="3374969" cy="190361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1790" y="802328"/>
            <a:ext cx="3380882" cy="19063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660744" y="2734852"/>
            <a:ext cx="3377883" cy="190295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9685" y="4654168"/>
            <a:ext cx="3374969" cy="116838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2"/>
          <a:srcRect l="21021" t="10561" r="30775" b="39801"/>
          <a:stretch/>
        </p:blipFill>
        <p:spPr>
          <a:xfrm>
            <a:off x="8045610" y="2739882"/>
            <a:ext cx="3378560" cy="18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9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66790" y="1975832"/>
            <a:ext cx="3822852" cy="3617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놓는곳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하이라이트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아이템으로 변경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3.R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버튼을 눌러 들고 있는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회전</a:t>
            </a:r>
            <a:endParaRPr lang="en-US" altLang="ko-KR" sz="1600" dirty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넣을 곳에 이미 다른 아이템이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있을경우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드래그중인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아이템이 해당 칸에 들어가고 이미 있던 아이템은 마우스에 들려진다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en-US" altLang="ko-KR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ScriptableObject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미리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만들어져있는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 데이터를 불러와 아이템 생성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10851" r="30642" b="38742"/>
          <a:stretch/>
        </p:blipFill>
        <p:spPr>
          <a:xfrm>
            <a:off x="4649050" y="809037"/>
            <a:ext cx="3374969" cy="190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790" y="802328"/>
            <a:ext cx="3380882" cy="19063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53086" y="802328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10791" r="30743" b="39012"/>
          <a:stretch/>
        </p:blipFill>
        <p:spPr>
          <a:xfrm>
            <a:off x="4660744" y="2734852"/>
            <a:ext cx="3377883" cy="19029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85" y="4654168"/>
            <a:ext cx="3374969" cy="11683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125825" y="78338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56000" y="2774104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39113" y="478317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21021" t="10561" r="30775" b="39801"/>
          <a:stretch/>
        </p:blipFill>
        <p:spPr>
          <a:xfrm>
            <a:off x="8045610" y="2739882"/>
            <a:ext cx="3378560" cy="18844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11431" y="273485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object 3"/>
          <p:cNvSpPr/>
          <p:nvPr/>
        </p:nvSpPr>
        <p:spPr>
          <a:xfrm>
            <a:off x="4646135" y="800278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022561" y="807543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4646134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029331" y="2727587"/>
            <a:ext cx="3377883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6357007" y="4628266"/>
            <a:ext cx="3377883" cy="119429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31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37432" y="710120"/>
            <a:ext cx="3642468" cy="47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전시회 이력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336717" y="451555"/>
            <a:ext cx="5476370" cy="252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rgbClr val="92D050"/>
                </a:solidFill>
              </a:rPr>
              <a:t>2022 Path To </a:t>
            </a:r>
            <a:r>
              <a:rPr lang="en-US" altLang="ko-KR" dirty="0" err="1">
                <a:solidFill>
                  <a:srgbClr val="92D050"/>
                </a:solidFill>
              </a:rPr>
              <a:t>Yggdrashil</a:t>
            </a:r>
            <a:r>
              <a:rPr lang="en-US" altLang="ko-KR" dirty="0">
                <a:solidFill>
                  <a:srgbClr val="92D050"/>
                </a:solidFill>
              </a:rPr>
              <a:t> (</a:t>
            </a:r>
            <a:r>
              <a:rPr lang="ko-KR" altLang="en-US" dirty="0" err="1">
                <a:solidFill>
                  <a:srgbClr val="92D050"/>
                </a:solidFill>
              </a:rPr>
              <a:t>보스러쉬</a:t>
            </a:r>
            <a:r>
              <a:rPr lang="ko-KR" altLang="en-US" dirty="0">
                <a:solidFill>
                  <a:srgbClr val="92D050"/>
                </a:solidFill>
              </a:rPr>
              <a:t> 액션 게임</a:t>
            </a:r>
            <a:r>
              <a:rPr lang="en-US" altLang="ko-KR" dirty="0">
                <a:solidFill>
                  <a:srgbClr val="92D050"/>
                </a:solidFill>
              </a:rPr>
              <a:t>) G-Star &amp; GGC </a:t>
            </a:r>
            <a:r>
              <a:rPr lang="ko-KR" altLang="en-US" dirty="0">
                <a:solidFill>
                  <a:srgbClr val="92D050"/>
                </a:solidFill>
              </a:rPr>
              <a:t>전시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교내 프로젝트에서 제작한 게임을 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G-Star &amp; GGC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 전시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하였고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관객들이 플레이하는 것을 보며 장단점과 개선이 필요한 사항을 확인할 수 있었습니다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 업체들의 게임을 플레이해 보며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식견을 넓힐 수 있었고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 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어떻게 구현할 수 있을까</a:t>
            </a: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생각해보는 계기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되었습니다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이러한 경험을 통해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프로그래머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되고 싶다는 꿈을 확고하게 다질 수 있었고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필요한 노력을 더욱 열심히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하게 되었습니다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E23049-DEC8-4564-9F51-33C4402C0A53}"/>
              </a:ext>
            </a:extLst>
          </p:cNvPr>
          <p:cNvGrpSpPr/>
          <p:nvPr/>
        </p:nvGrpSpPr>
        <p:grpSpPr>
          <a:xfrm>
            <a:off x="4473647" y="781396"/>
            <a:ext cx="7202511" cy="5613054"/>
            <a:chOff x="4473647" y="781396"/>
            <a:chExt cx="6751993" cy="526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7" t="36527" r="1136" b="13756"/>
            <a:stretch/>
          </p:blipFill>
          <p:spPr>
            <a:xfrm>
              <a:off x="8127208" y="3742761"/>
              <a:ext cx="3098432" cy="230059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52" t="31844" r="433" b="145"/>
            <a:stretch/>
          </p:blipFill>
          <p:spPr>
            <a:xfrm>
              <a:off x="5811221" y="781933"/>
              <a:ext cx="3193395" cy="296082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616" y="781396"/>
              <a:ext cx="2221024" cy="296136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03"/>
            <a:stretch/>
          </p:blipFill>
          <p:spPr>
            <a:xfrm>
              <a:off x="4477139" y="3742761"/>
              <a:ext cx="3751183" cy="229845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7" t="-1" r="51636" b="863"/>
            <a:stretch/>
          </p:blipFill>
          <p:spPr>
            <a:xfrm>
              <a:off x="4473647" y="781396"/>
              <a:ext cx="1332793" cy="296141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0E963B-173E-4264-9701-A147FF7AA265}"/>
              </a:ext>
            </a:extLst>
          </p:cNvPr>
          <p:cNvSpPr/>
          <p:nvPr/>
        </p:nvSpPr>
        <p:spPr>
          <a:xfrm>
            <a:off x="4467546" y="781396"/>
            <a:ext cx="7208611" cy="561077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84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설정코드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넣는 코드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칸수를 입력하면 해당 칸 수에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맟춰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 변경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marL="342900" indent="-342900" algn="l">
              <a:buAutoNum type="arabicPeriod"/>
            </a:pP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 하이라이트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장비중인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아이템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변경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(1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번에 있는 아이템과 같은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아이템임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4.ScriptableObject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아이템 정보 저장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355" y="4120664"/>
            <a:ext cx="4416628" cy="162784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58127" y="1238702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67" y="2219605"/>
            <a:ext cx="3937808" cy="15546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67" y="1012721"/>
            <a:ext cx="5781675" cy="1190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47309" y="10127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7062" y="221434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567" y="3785301"/>
            <a:ext cx="3121823" cy="196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r="27303"/>
          <a:stretch/>
        </p:blipFill>
        <p:spPr>
          <a:xfrm>
            <a:off x="8382934" y="2219605"/>
            <a:ext cx="3607347" cy="18928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84741" y="21816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8898" y="3785300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32883" y="410395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object 3"/>
          <p:cNvSpPr/>
          <p:nvPr/>
        </p:nvSpPr>
        <p:spPr>
          <a:xfrm>
            <a:off x="4436567" y="1012721"/>
            <a:ext cx="5781675" cy="1190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4436567" y="2214345"/>
            <a:ext cx="3937808" cy="155995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/>
          <p:cNvSpPr/>
          <p:nvPr/>
        </p:nvSpPr>
        <p:spPr>
          <a:xfrm>
            <a:off x="8374375" y="2203346"/>
            <a:ext cx="3615906" cy="190632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4428009" y="3773883"/>
            <a:ext cx="3130382" cy="197462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/>
          <p:cNvSpPr/>
          <p:nvPr/>
        </p:nvSpPr>
        <p:spPr>
          <a:xfrm>
            <a:off x="7558733" y="4114613"/>
            <a:ext cx="4431547" cy="1644894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99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3414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타르코프</a:t>
            </a:r>
            <a:r>
              <a:rPr lang="en-US" altLang="ko-KR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및 </a:t>
            </a:r>
            <a:r>
              <a:rPr lang="ko-KR" altLang="en-US" sz="2400" dirty="0" err="1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장비창</a:t>
            </a:r>
            <a:r>
              <a:rPr lang="ko-KR" altLang="en-US" sz="2400" dirty="0">
                <a:solidFill>
                  <a:srgbClr val="9900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ko-KR" altLang="en-US" sz="2400" b="1" dirty="0">
              <a:solidFill>
                <a:srgbClr val="9900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580527" y="1878559"/>
            <a:ext cx="10930209" cy="16831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여태까지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슬롯기반의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일반적인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시스템만 만들어봐서 어떻게 접근할지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고민이였다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하지만 멀티 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관한 게임과 설명을 보고 셀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한칸의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크기를 정해두고 칸수를 인스펙터에서 지정하면 해당하는 칸수의 크기로 바꾸는 방식으로 아이템 및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칸을 만들었다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아이템을 놓을 때 마우스 위치에 해당하는 셀이 어디인지 계산하는 작업도 기존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인벤토리와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달라서 힘들었습니다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인벤토리에서는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슬롯한개마다 오브젝트여서 어느 오브젝트 넣을 것인지 확실하게 알 수 있지만 멀티 셀은 좌표 계산을 해줘야 하는 작업이 추가되어 더욱 힘들었습니다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5965" y="1139895"/>
            <a:ext cx="524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후기</a:t>
            </a:r>
            <a:r>
              <a:rPr lang="en-US" altLang="ko-KR" sz="2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833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644170"/>
            <a:ext cx="7821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sz="4800" spc="0" dirty="0">
                <a:solidFill>
                  <a:srgbClr val="92D050"/>
                </a:solidFill>
              </a:rPr>
              <a:t>RPG</a:t>
            </a:r>
          </a:p>
          <a:p>
            <a:r>
              <a:rPr lang="ko-KR" altLang="en-US" sz="4800" spc="0" dirty="0" err="1">
                <a:solidFill>
                  <a:srgbClr val="92D050"/>
                </a:solidFill>
              </a:rPr>
              <a:t>스킬트리</a:t>
            </a:r>
            <a:r>
              <a:rPr lang="ko-KR" altLang="en-US" sz="4800" spc="0" dirty="0">
                <a:solidFill>
                  <a:srgbClr val="92D050"/>
                </a:solidFill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60539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328841" y="3291866"/>
            <a:ext cx="3822852" cy="1098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• 2023) </a:t>
            </a:r>
            <a:r>
              <a:rPr lang="ko-KR" altLang="en-US" sz="16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시스템을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구현하였습니다 기존 </a:t>
            </a:r>
            <a:r>
              <a:rPr lang="en-US" altLang="ko-KR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rpg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게임들의 기본적인 스킬 트리 구조로 작업 하였습니다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09564" y="3171821"/>
            <a:ext cx="3822852" cy="264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일정레벨이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되면 해당레벨까지 배울 수 있는 스킬들이 배울 수 있게 됨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구글시트로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저장되어있는 스킬정보들을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데이터들을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표시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998"/>
          <a:stretch/>
        </p:blipFill>
        <p:spPr>
          <a:xfrm>
            <a:off x="5445533" y="1270683"/>
            <a:ext cx="3024163" cy="1807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3603" t="10981" r="28617" b="39304"/>
          <a:stretch/>
        </p:blipFill>
        <p:spPr>
          <a:xfrm>
            <a:off x="8481119" y="3072586"/>
            <a:ext cx="3010143" cy="17964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91197" y="123374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322" y="1285621"/>
            <a:ext cx="3006940" cy="17924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04270" y="1270683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20329" y="128562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24141" y="3059668"/>
            <a:ext cx="27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95030" y="1486678"/>
            <a:ext cx="4149415" cy="15042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Unity, C#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개발기간 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2023.4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개발부분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시스템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object 3"/>
          <p:cNvSpPr/>
          <p:nvPr/>
        </p:nvSpPr>
        <p:spPr>
          <a:xfrm>
            <a:off x="5445533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"/>
          <p:cNvSpPr/>
          <p:nvPr/>
        </p:nvSpPr>
        <p:spPr>
          <a:xfrm>
            <a:off x="8469696" y="1285621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"/>
          <p:cNvSpPr/>
          <p:nvPr/>
        </p:nvSpPr>
        <p:spPr>
          <a:xfrm>
            <a:off x="8469696" y="3076579"/>
            <a:ext cx="3024163" cy="1792477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208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60097" y="3117830"/>
            <a:ext cx="3822852" cy="1765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스킬의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화면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시트데이터를 불러와서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인스펙터에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적용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선행스킬이있을경우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부모 스킬과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자식스킬을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선으로 연결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데이터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구글시트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713" y="987916"/>
            <a:ext cx="3129380" cy="31435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91" y="4131425"/>
            <a:ext cx="5126026" cy="1194369"/>
          </a:xfrm>
          <a:prstGeom prst="rect">
            <a:avLst/>
          </a:prstGeom>
        </p:spPr>
      </p:pic>
      <p:sp>
        <p:nvSpPr>
          <p:cNvPr id="9" name="object 3"/>
          <p:cNvSpPr/>
          <p:nvPr/>
        </p:nvSpPr>
        <p:spPr>
          <a:xfrm>
            <a:off x="6025713" y="987916"/>
            <a:ext cx="3129380" cy="314350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5227691" y="4131425"/>
            <a:ext cx="5126026" cy="119436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366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80527" y="466605"/>
            <a:ext cx="3243328" cy="1042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개인</a:t>
            </a:r>
            <a:r>
              <a:rPr lang="ko-KR" altLang="en-US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프로젝트 이력</a:t>
            </a:r>
            <a:r>
              <a:rPr lang="en-US" altLang="ko-KR" sz="2400" b="1" dirty="0">
                <a:solidFill>
                  <a:srgbClr val="0070C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endParaRPr lang="en-US" altLang="ko-KR" sz="2400" dirty="0">
              <a:solidFill>
                <a:srgbClr val="00B05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2400" dirty="0">
                <a:solidFill>
                  <a:srgbClr val="66FF9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 시스템</a:t>
            </a:r>
            <a:endParaRPr lang="ko-KR" altLang="en-US" sz="2400" b="1" dirty="0">
              <a:solidFill>
                <a:srgbClr val="66FF99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77030" y="1752600"/>
            <a:ext cx="3822852" cy="3056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71253" y="2069869"/>
            <a:ext cx="3822852" cy="29825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트리구조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스킬트리를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스킬을 배우면 스킬 포인트가 차감되면서 스킬을 습득함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선행스킬이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있다면 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선행스킬을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배워야 해당 스킬을 배울 수 있음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스킬위에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마우스 커서를 올리면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스킬정보들을 표시</a:t>
            </a:r>
            <a:endParaRPr lang="en-US" altLang="ko-KR" sz="1600" dirty="0">
              <a:solidFill>
                <a:srgbClr val="FFFF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유니티의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마우스 이벤트 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</a:t>
            </a:r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pPr algn="l"/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l"/>
            <a:r>
              <a:rPr lang="en-US" altLang="ko-KR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스킬데이터는 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구글 시트로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저장되어있는것을</a:t>
            </a:r>
            <a:r>
              <a:rPr lang="ko-KR" altLang="en-US" sz="1600" dirty="0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FFFF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파싱</a:t>
            </a:r>
            <a:r>
              <a:rPr lang="ko-KR" altLang="en-US" sz="16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하여</a:t>
            </a:r>
            <a:r>
              <a:rPr lang="ko-KR" altLang="en-US" sz="16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</a:t>
            </a:r>
            <a:endParaRPr lang="en-US" altLang="ko-KR" sz="16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25" y="2607130"/>
            <a:ext cx="3652954" cy="3186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279" y="560951"/>
            <a:ext cx="4220975" cy="20461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87" y="2968095"/>
            <a:ext cx="3809117" cy="2211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254" y="555239"/>
            <a:ext cx="3275850" cy="23947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21321" y="560951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53300" y="266605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71672" y="2935669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89745" y="537105"/>
            <a:ext cx="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object 3"/>
          <p:cNvSpPr/>
          <p:nvPr/>
        </p:nvSpPr>
        <p:spPr>
          <a:xfrm>
            <a:off x="4465502" y="560951"/>
            <a:ext cx="4226752" cy="204617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/>
          <p:cNvSpPr/>
          <p:nvPr/>
        </p:nvSpPr>
        <p:spPr>
          <a:xfrm>
            <a:off x="8692254" y="560951"/>
            <a:ext cx="3275850" cy="2389010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4460917" y="2607130"/>
            <a:ext cx="3662762" cy="3186745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"/>
          <p:cNvSpPr/>
          <p:nvPr/>
        </p:nvSpPr>
        <p:spPr>
          <a:xfrm>
            <a:off x="8123679" y="2949961"/>
            <a:ext cx="3844425" cy="2229959"/>
          </a:xfrm>
          <a:custGeom>
            <a:avLst/>
            <a:gdLst/>
            <a:ahLst/>
            <a:cxnLst/>
            <a:rect l="l" t="t" r="r" b="b"/>
            <a:pathLst>
              <a:path w="11162030" h="3924300">
                <a:moveTo>
                  <a:pt x="0" y="3924300"/>
                </a:moveTo>
                <a:lnTo>
                  <a:pt x="11161776" y="3924300"/>
                </a:lnTo>
                <a:lnTo>
                  <a:pt x="11161776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28575">
            <a:solidFill>
              <a:srgbClr val="66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223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1;p5" descr="https://cdn.discordapp.com/attachments/923575780422873121/935051695656939520/unknown.png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802" t="4065" r="3891" b="1239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innerShdw blurRad="1270000">
              <a:prstClr val="black"/>
            </a:innerShdw>
          </a:effectLst>
        </p:spPr>
      </p:pic>
      <p:sp>
        <p:nvSpPr>
          <p:cNvPr id="5" name="직사각형 4"/>
          <p:cNvSpPr/>
          <p:nvPr/>
        </p:nvSpPr>
        <p:spPr>
          <a:xfrm>
            <a:off x="1" y="3927107"/>
            <a:ext cx="12192000" cy="2930893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8794" y="107950"/>
            <a:ext cx="11974412" cy="66421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471334" y="4395916"/>
            <a:ext cx="5249334" cy="94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 </a:t>
            </a:r>
            <a:r>
              <a:rPr lang="en-US" altLang="ko-KR" sz="54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!</a:t>
            </a:r>
            <a:endParaRPr lang="ko-KR" altLang="en-US" sz="5400" spc="-30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80843" y="5764170"/>
            <a:ext cx="1530457" cy="542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김장한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556270" y="5591374"/>
            <a:ext cx="2983030" cy="445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010. 5309. 6725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556271" y="5954698"/>
            <a:ext cx="2798880" cy="33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dobe Hebrew" panose="02040503050201020203" pitchFamily="18" charset="-79"/>
              </a:rPr>
              <a:t>kimjh741963@gmail.com</a:t>
            </a:r>
            <a:endParaRPr lang="ko-KR" altLang="en-US" sz="1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88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2875002"/>
            <a:ext cx="782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</a:t>
            </a:r>
          </a:p>
        </p:txBody>
      </p:sp>
    </p:spTree>
    <p:extLst>
      <p:ext uri="{BB962C8B-B14F-4D97-AF65-F5344CB8AC3E}">
        <p14:creationId xmlns:p14="http://schemas.microsoft.com/office/powerpoint/2010/main" val="149193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68455" y="3013502"/>
            <a:ext cx="782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6600" spc="-300">
                <a:solidFill>
                  <a:srgbClr val="0070C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ko-KR" altLang="en-US" sz="4800" spc="-150" dirty="0" err="1">
                <a:solidFill>
                  <a:srgbClr val="92D050"/>
                </a:solidFill>
              </a:rPr>
              <a:t>솔루나</a:t>
            </a:r>
            <a:endParaRPr lang="ko-KR" altLang="en-US" sz="4800" spc="-15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5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C59D3C6-0D84-4E00-B267-8E312C028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9" t="15395" r="37072" b="33479"/>
          <a:stretch/>
        </p:blipFill>
        <p:spPr>
          <a:xfrm>
            <a:off x="4485228" y="786443"/>
            <a:ext cx="7190929" cy="5605723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6966" y="2065087"/>
            <a:ext cx="3822852" cy="1504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이름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솔루나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장르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ko-KR" altLang="en-US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 탈출 퍼즐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엔진 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</a:t>
            </a: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언어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Unity / C#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기간</a:t>
            </a:r>
            <a:r>
              <a:rPr lang="en-US" altLang="ko-KR" sz="1200" dirty="0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</a:t>
            </a:r>
            <a:r>
              <a:rPr lang="en-US" altLang="ko-KR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2022.05 ~ 2022.11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D25DA5-A463-41DD-BBE6-00F982FC8FC4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개요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65AC248-ED32-4E15-9B79-532CC85A016E}"/>
              </a:ext>
            </a:extLst>
          </p:cNvPr>
          <p:cNvSpPr txBox="1">
            <a:spLocks/>
          </p:cNvSpPr>
          <p:nvPr/>
        </p:nvSpPr>
        <p:spPr>
          <a:xfrm>
            <a:off x="439366" y="3752875"/>
            <a:ext cx="3822852" cy="26392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 탈출 퍼즐 게임 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솔루나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프로젝트에 참여하여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 구역 전체를 전담 개발하였습니다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플레이어를 조작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아이템 수집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종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기믹과의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상호작용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씬 전환 등을 구현하였습니다</a:t>
            </a:r>
            <a:r>
              <a:rPr lang="en-US" altLang="ko-KR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533709-C26C-490F-A0C1-6E63DD6D2E15}"/>
              </a:ext>
            </a:extLst>
          </p:cNvPr>
          <p:cNvSpPr/>
          <p:nvPr/>
        </p:nvSpPr>
        <p:spPr>
          <a:xfrm>
            <a:off x="4467546" y="781396"/>
            <a:ext cx="7208611" cy="561077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80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28B56F83-22A7-49D0-ACF2-9AFB146C7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4" t="15494" r="28758" b="32934"/>
          <a:stretch/>
        </p:blipFill>
        <p:spPr>
          <a:xfrm>
            <a:off x="9129856" y="4174388"/>
            <a:ext cx="2554165" cy="13827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D2F157-A38D-46B3-BD68-C8EFC73EAB0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30051" y="2296471"/>
            <a:ext cx="2554165" cy="1383769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개요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FD790B7-CFA7-40D4-8B48-4A4D469B6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85" y="4175050"/>
            <a:ext cx="2554565" cy="13829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788D6D-0DDA-4553-BFA9-FB0AD256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84" y="2297134"/>
            <a:ext cx="2554566" cy="1383107"/>
          </a:xfrm>
          <a:prstGeom prst="rect">
            <a:avLst/>
          </a:prstGeom>
          <a:ln w="19050">
            <a:noFill/>
          </a:ln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68FF7F5D-281C-49CF-855D-020C354D385F}"/>
              </a:ext>
            </a:extLst>
          </p:cNvPr>
          <p:cNvSpPr txBox="1">
            <a:spLocks/>
          </p:cNvSpPr>
          <p:nvPr/>
        </p:nvSpPr>
        <p:spPr>
          <a:xfrm>
            <a:off x="507584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특정 아이템과 상호작용 하면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습득하여 인벤토리에 저장되도록 구현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90E9AD1-62A6-4057-8DBD-F0768DD849AD}"/>
              </a:ext>
            </a:extLst>
          </p:cNvPr>
          <p:cNvSpPr txBox="1">
            <a:spLocks/>
          </p:cNvSpPr>
          <p:nvPr/>
        </p:nvSpPr>
        <p:spPr>
          <a:xfrm>
            <a:off x="507584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인벤토리에 저장된 아이템을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특정 객체에 사용하는 기능 구현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056F1FF0-37E6-4B02-8413-C4DF50177A06}"/>
              </a:ext>
            </a:extLst>
          </p:cNvPr>
          <p:cNvSpPr txBox="1">
            <a:spLocks/>
          </p:cNvSpPr>
          <p:nvPr/>
        </p:nvSpPr>
        <p:spPr>
          <a:xfrm>
            <a:off x="503590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아이템 저장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 기능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0DBDFD45-091D-43A6-B2BB-D34A0C41B476}"/>
              </a:ext>
            </a:extLst>
          </p:cNvPr>
          <p:cNvSpPr txBox="1">
            <a:spLocks/>
          </p:cNvSpPr>
          <p:nvPr/>
        </p:nvSpPr>
        <p:spPr>
          <a:xfrm>
            <a:off x="3377679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종 </a:t>
            </a:r>
            <a:r>
              <a:rPr lang="ko-KR" altLang="en-US" sz="1500" spc="-15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기믹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퍼즐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140D025-139B-42A8-83AD-F0BA51C0FA5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21052" t="14706" r="28994" b="32985"/>
          <a:stretch/>
        </p:blipFill>
        <p:spPr>
          <a:xfrm>
            <a:off x="3381679" y="4174388"/>
            <a:ext cx="2554554" cy="138357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64A7A4-3A4C-4FA7-B4C7-FD82CA8994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20970" t="15133" r="28872" b="33138"/>
          <a:stretch/>
        </p:blipFill>
        <p:spPr>
          <a:xfrm>
            <a:off x="3381679" y="2296669"/>
            <a:ext cx="2554554" cy="1383572"/>
          </a:xfrm>
          <a:prstGeom prst="rect">
            <a:avLst/>
          </a:prstGeom>
        </p:spPr>
      </p:pic>
      <p:sp>
        <p:nvSpPr>
          <p:cNvPr id="56" name="제목 1">
            <a:extLst>
              <a:ext uri="{FF2B5EF4-FFF2-40B4-BE49-F238E27FC236}">
                <a16:creationId xmlns:a16="http://schemas.microsoft.com/office/drawing/2014/main" id="{DA37333B-7413-44E1-A1EA-3498A1BE2629}"/>
              </a:ext>
            </a:extLst>
          </p:cNvPr>
          <p:cNvSpPr txBox="1">
            <a:spLocks/>
          </p:cNvSpPr>
          <p:nvPr/>
        </p:nvSpPr>
        <p:spPr>
          <a:xfrm>
            <a:off x="3381673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알맞은 순서대로 버튼을 클릭하면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풀리는 </a:t>
            </a:r>
            <a:r>
              <a:rPr lang="ko-KR" altLang="en-US" dirty="0" err="1">
                <a:solidFill>
                  <a:schemeClr val="tx1"/>
                </a:solidFill>
              </a:rPr>
              <a:t>기믹</a:t>
            </a:r>
            <a:r>
              <a:rPr lang="ko-KR" altLang="en-US" dirty="0"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BC7B26EC-B619-41AE-9650-DEBCC0035B51}"/>
              </a:ext>
            </a:extLst>
          </p:cNvPr>
          <p:cNvSpPr txBox="1">
            <a:spLocks/>
          </p:cNvSpPr>
          <p:nvPr/>
        </p:nvSpPr>
        <p:spPr>
          <a:xfrm>
            <a:off x="3381673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알맞은 위치에 각 레버가 있으면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풀리는 </a:t>
            </a:r>
            <a:r>
              <a:rPr lang="ko-KR" altLang="en-US" dirty="0" err="1">
                <a:solidFill>
                  <a:schemeClr val="tx1"/>
                </a:solidFill>
              </a:rPr>
              <a:t>기믹</a:t>
            </a:r>
            <a:r>
              <a:rPr lang="ko-KR" altLang="en-US" dirty="0">
                <a:solidFill>
                  <a:schemeClr val="tx1"/>
                </a:solidFill>
              </a:rPr>
              <a:t> 구현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C96216-9123-43A9-98BB-C54F898E0E5B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55768" y="2296669"/>
            <a:ext cx="2554554" cy="13835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A0DB0B-7EBC-4108-A087-3417410AB814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68" y="4174388"/>
            <a:ext cx="2554554" cy="1383572"/>
          </a:xfrm>
          <a:prstGeom prst="rect">
            <a:avLst/>
          </a:prstGeom>
        </p:spPr>
      </p:pic>
      <p:sp>
        <p:nvSpPr>
          <p:cNvPr id="64" name="제목 1">
            <a:extLst>
              <a:ext uri="{FF2B5EF4-FFF2-40B4-BE49-F238E27FC236}">
                <a16:creationId xmlns:a16="http://schemas.microsoft.com/office/drawing/2014/main" id="{6CE9A8A2-CFC5-447A-9EFE-556F2CA8E8B8}"/>
              </a:ext>
            </a:extLst>
          </p:cNvPr>
          <p:cNvSpPr txBox="1">
            <a:spLocks/>
          </p:cNvSpPr>
          <p:nvPr/>
        </p:nvSpPr>
        <p:spPr>
          <a:xfrm>
            <a:off x="6251768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 관련 기능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B761D912-6C2C-4DAA-810A-9B9363F3996A}"/>
              </a:ext>
            </a:extLst>
          </p:cNvPr>
          <p:cNvSpPr txBox="1">
            <a:spLocks/>
          </p:cNvSpPr>
          <p:nvPr/>
        </p:nvSpPr>
        <p:spPr>
          <a:xfrm>
            <a:off x="6255762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엘리베이터 등의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이동 수단 구현</a:t>
            </a: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86BC6BA7-DD8A-4CD9-B6E4-E85FB38A7B49}"/>
              </a:ext>
            </a:extLst>
          </p:cNvPr>
          <p:cNvSpPr txBox="1">
            <a:spLocks/>
          </p:cNvSpPr>
          <p:nvPr/>
        </p:nvSpPr>
        <p:spPr>
          <a:xfrm>
            <a:off x="6255762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다음 구역으로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이동할 수 있는 기능 구현</a:t>
            </a: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260FC867-B156-4D33-8CFB-652FEE603C3D}"/>
              </a:ext>
            </a:extLst>
          </p:cNvPr>
          <p:cNvSpPr txBox="1">
            <a:spLocks/>
          </p:cNvSpPr>
          <p:nvPr/>
        </p:nvSpPr>
        <p:spPr>
          <a:xfrm>
            <a:off x="9125856" y="1857563"/>
            <a:ext cx="2562555" cy="40033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[ </a:t>
            </a:r>
            <a:r>
              <a:rPr lang="ko-KR" altLang="en-US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기타 기능 구현 </a:t>
            </a:r>
            <a:r>
              <a:rPr lang="en-US" altLang="ko-KR" sz="1500" spc="-15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]</a:t>
            </a:r>
            <a:endParaRPr lang="ko-KR" altLang="en-US" sz="1500" spc="-15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EA80BF40-A44B-49BD-87E3-058A71C31702}"/>
              </a:ext>
            </a:extLst>
          </p:cNvPr>
          <p:cNvSpPr txBox="1">
            <a:spLocks/>
          </p:cNvSpPr>
          <p:nvPr/>
        </p:nvSpPr>
        <p:spPr>
          <a:xfrm>
            <a:off x="9129850" y="3680241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일정시간 동안 </a:t>
            </a:r>
            <a:r>
              <a:rPr lang="ko-KR" altLang="en-US" dirty="0" err="1">
                <a:solidFill>
                  <a:schemeClr val="tx1"/>
                </a:solidFill>
              </a:rPr>
              <a:t>기믹을</a:t>
            </a:r>
            <a:r>
              <a:rPr lang="ko-KR" altLang="en-US" dirty="0">
                <a:solidFill>
                  <a:schemeClr val="tx1"/>
                </a:solidFill>
              </a:rPr>
              <a:t> 풀지 못하면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00000"/>
              </a:lnSpc>
            </a:pPr>
            <a:r>
              <a:rPr lang="ko-KR" altLang="en-US" dirty="0" err="1">
                <a:solidFill>
                  <a:schemeClr val="tx1"/>
                </a:solidFill>
              </a:rPr>
              <a:t>기믹의</a:t>
            </a:r>
            <a:r>
              <a:rPr lang="ko-KR" altLang="en-US" dirty="0">
                <a:solidFill>
                  <a:schemeClr val="tx1"/>
                </a:solidFill>
              </a:rPr>
              <a:t> 위치를 안내하는 기능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구현 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1A76B452-61C9-4158-A3CE-4CDBEA827E93}"/>
              </a:ext>
            </a:extLst>
          </p:cNvPr>
          <p:cNvSpPr txBox="1">
            <a:spLocks/>
          </p:cNvSpPr>
          <p:nvPr/>
        </p:nvSpPr>
        <p:spPr>
          <a:xfrm>
            <a:off x="9129850" y="5558158"/>
            <a:ext cx="2554566" cy="400333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txBody>
          <a:bodyPr vert="horz" lIns="91440" tIns="0" rIns="91440" bIns="0" rtlCol="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화면 상단 중앙에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 err="1">
                <a:solidFill>
                  <a:schemeClr val="tx1"/>
                </a:solidFill>
              </a:rPr>
              <a:t>기믹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클리어율이</a:t>
            </a:r>
            <a:r>
              <a:rPr lang="ko-KR" altLang="en-US" dirty="0">
                <a:solidFill>
                  <a:schemeClr val="tx1"/>
                </a:solidFill>
              </a:rPr>
              <a:t> 출력되는 </a:t>
            </a:r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41952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B94E4CE-85D2-491B-851F-43B5ED8C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81" y="465833"/>
            <a:ext cx="4602776" cy="32289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C98BD9-7F1D-4DA2-8B0C-7C295ABF4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46" y="465834"/>
            <a:ext cx="2587273" cy="29535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65CCEF-7969-4CA8-9A97-ED5C733F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546" y="3440491"/>
            <a:ext cx="2587272" cy="2951675"/>
          </a:xfrm>
          <a:prstGeom prst="rect">
            <a:avLst/>
          </a:prstGeom>
        </p:spPr>
      </p:pic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구현내역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7B73B-8777-4752-96BF-C3F86C5005E3}"/>
              </a:ext>
            </a:extLst>
          </p:cNvPr>
          <p:cNvSpPr/>
          <p:nvPr/>
        </p:nvSpPr>
        <p:spPr>
          <a:xfrm>
            <a:off x="4467546" y="444500"/>
            <a:ext cx="7208611" cy="594766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7441B-CB86-414F-827E-E8D0BB7C58C3}"/>
              </a:ext>
            </a:extLst>
          </p:cNvPr>
          <p:cNvSpPr txBox="1"/>
          <p:nvPr/>
        </p:nvSpPr>
        <p:spPr>
          <a:xfrm>
            <a:off x="6750268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1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C94C8F-0947-4980-8E9B-1CD06DFF5A3F}"/>
              </a:ext>
            </a:extLst>
          </p:cNvPr>
          <p:cNvSpPr txBox="1"/>
          <p:nvPr/>
        </p:nvSpPr>
        <p:spPr>
          <a:xfrm>
            <a:off x="11405224" y="460025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2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820D18-673F-4C36-BF1C-87754E04215B}"/>
              </a:ext>
            </a:extLst>
          </p:cNvPr>
          <p:cNvSpPr txBox="1"/>
          <p:nvPr/>
        </p:nvSpPr>
        <p:spPr>
          <a:xfrm>
            <a:off x="6750268" y="3550892"/>
            <a:ext cx="27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3</a:t>
            </a:r>
            <a:endParaRPr lang="ko-KR" altLang="en-US" sz="1600" dirty="0">
              <a:solidFill>
                <a:srgbClr val="92D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DE7814B-BC52-4648-934E-CF870074852C}"/>
              </a:ext>
            </a:extLst>
          </p:cNvPr>
          <p:cNvSpPr txBox="1">
            <a:spLocks/>
          </p:cNvSpPr>
          <p:nvPr/>
        </p:nvSpPr>
        <p:spPr>
          <a:xfrm>
            <a:off x="286966" y="2065087"/>
            <a:ext cx="3822852" cy="3016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특정 아이템과 상호작용 하여 습득하는 코드</a:t>
            </a:r>
            <a:b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특정 아이템을 사용하는 코드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 algn="l">
              <a:lnSpc>
                <a:spcPct val="10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</a:t>
            </a:r>
            <a:r>
              <a:rPr lang="ko-KR" altLang="en-US" sz="1100" dirty="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진행해야 하는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기믹을</a:t>
            </a:r>
            <a:r>
              <a:rPr lang="ko-KR" altLang="en-US" sz="1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화살표로 가리키는 코드</a:t>
            </a:r>
            <a:endParaRPr lang="en-US" altLang="ko-KR" sz="1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31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다른 페이지 연결선 2"/>
          <p:cNvSpPr/>
          <p:nvPr/>
        </p:nvSpPr>
        <p:spPr>
          <a:xfrm>
            <a:off x="0" y="0"/>
            <a:ext cx="573932" cy="1439694"/>
          </a:xfrm>
          <a:prstGeom prst="flowChartOffpage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FB2768-2E62-4864-9243-E253893F01BC}"/>
              </a:ext>
            </a:extLst>
          </p:cNvPr>
          <p:cNvSpPr txBox="1">
            <a:spLocks/>
          </p:cNvSpPr>
          <p:nvPr/>
        </p:nvSpPr>
        <p:spPr>
          <a:xfrm>
            <a:off x="637432" y="393700"/>
            <a:ext cx="3642468" cy="790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spc="-150" dirty="0">
                <a:solidFill>
                  <a:srgbClr val="92D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프로젝트 이력</a:t>
            </a:r>
            <a:endParaRPr lang="en-US" altLang="ko-KR" sz="2800" spc="-150" dirty="0">
              <a:solidFill>
                <a:srgbClr val="92D05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spc="-15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솔루나ㅣ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후기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0FEF93-C563-43CA-8B8A-FC808BD3114D}"/>
              </a:ext>
            </a:extLst>
          </p:cNvPr>
          <p:cNvSpPr txBox="1">
            <a:spLocks/>
          </p:cNvSpPr>
          <p:nvPr/>
        </p:nvSpPr>
        <p:spPr>
          <a:xfrm>
            <a:off x="4021667" y="1592094"/>
            <a:ext cx="7357533" cy="47494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171450" indent="-171450">
              <a:lnSpc>
                <a:spcPct val="100000"/>
              </a:lnSpc>
              <a:spcBef>
                <a:spcPct val="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100">
                <a:solidFill>
                  <a:srgbClr val="92D05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협업 툴 활용 역량 강화</a:t>
            </a:r>
            <a:r>
              <a:rPr lang="en-US" altLang="ko-KR" sz="1200" dirty="0"/>
              <a:t>]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당시 처음 프로젝트를 작업 할 때는 깃 허브를 사용하지않고 팀 프로젝트를 진행을 하였는데 프로젝트 파일관리나 중복 작업 이러한 문제가 자꾸 일어나 이때부터 </a:t>
            </a:r>
            <a:r>
              <a:rPr lang="ko-KR" altLang="en-US" sz="1200" dirty="0" err="1">
                <a:solidFill>
                  <a:schemeClr val="bg1"/>
                </a:solidFill>
              </a:rPr>
              <a:t>재데로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깃허브를</a:t>
            </a:r>
            <a:r>
              <a:rPr lang="ko-KR" altLang="en-US" sz="1200" dirty="0">
                <a:solidFill>
                  <a:schemeClr val="bg1"/>
                </a:solidFill>
              </a:rPr>
              <a:t> 활용하여 프로젝트 작업을 </a:t>
            </a:r>
            <a:r>
              <a:rPr lang="ko-KR" altLang="en-US" sz="1200" dirty="0" err="1">
                <a:solidFill>
                  <a:schemeClr val="bg1"/>
                </a:solidFill>
              </a:rPr>
              <a:t>훨신</a:t>
            </a:r>
            <a:r>
              <a:rPr lang="ko-KR" altLang="en-US" sz="1200" dirty="0">
                <a:solidFill>
                  <a:schemeClr val="bg1"/>
                </a:solidFill>
              </a:rPr>
              <a:t> 수월하게 진행이 </a:t>
            </a:r>
            <a:r>
              <a:rPr lang="ko-KR" altLang="en-US" sz="1200" dirty="0" smtClean="0">
                <a:solidFill>
                  <a:schemeClr val="bg1"/>
                </a:solidFill>
              </a:rPr>
              <a:t>되었습니다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타 파트와의 협업 역량 강화</a:t>
            </a:r>
            <a:r>
              <a:rPr lang="en-US" altLang="ko-KR" sz="1200" dirty="0"/>
              <a:t>]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 err="1">
                <a:solidFill>
                  <a:schemeClr val="bg1"/>
                </a:solidFill>
              </a:rPr>
              <a:t>깃허브를</a:t>
            </a:r>
            <a:r>
              <a:rPr lang="ko-KR" altLang="en-US" sz="1200" dirty="0">
                <a:solidFill>
                  <a:schemeClr val="bg1"/>
                </a:solidFill>
              </a:rPr>
              <a:t> 사용을 해도 같은 파일을 </a:t>
            </a:r>
            <a:r>
              <a:rPr lang="ko-KR" altLang="en-US" sz="1200" dirty="0" err="1">
                <a:solidFill>
                  <a:schemeClr val="bg1"/>
                </a:solidFill>
              </a:rPr>
              <a:t>여러명이</a:t>
            </a:r>
            <a:r>
              <a:rPr lang="ko-KR" altLang="en-US" sz="1200" dirty="0">
                <a:solidFill>
                  <a:schemeClr val="bg1"/>
                </a:solidFill>
              </a:rPr>
              <a:t> 수정하는 경우가 나와서 </a:t>
            </a:r>
            <a:r>
              <a:rPr lang="ko-KR" altLang="en-US" sz="1200" dirty="0" err="1">
                <a:solidFill>
                  <a:schemeClr val="bg1"/>
                </a:solidFill>
              </a:rPr>
              <a:t>푸쉬</a:t>
            </a:r>
            <a:r>
              <a:rPr lang="ko-KR" altLang="en-US" sz="1200" dirty="0">
                <a:solidFill>
                  <a:schemeClr val="bg1"/>
                </a:solidFill>
              </a:rPr>
              <a:t> 할 때 파일이 충돌하거나 하는 문제도 </a:t>
            </a:r>
            <a:r>
              <a:rPr lang="ko-KR" altLang="en-US" sz="1200" dirty="0" smtClean="0">
                <a:solidFill>
                  <a:schemeClr val="bg1"/>
                </a:solidFill>
              </a:rPr>
              <a:t>일어났었습니다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그래서 파일을 수정 할 때는 메신저로 미리 수정할 파일을 공지하고 수정한부분을 주석을 통해 표기하여 수정한 곳을 알기 쉽게 하는 팀 자체 룰을 만들기도 </a:t>
            </a:r>
            <a:r>
              <a:rPr lang="ko-KR" altLang="en-US" sz="1200" dirty="0" smtClean="0">
                <a:solidFill>
                  <a:schemeClr val="bg1"/>
                </a:solidFill>
              </a:rPr>
              <a:t>하였습니다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[</a:t>
            </a:r>
            <a:r>
              <a:rPr lang="ko-KR" altLang="en-US" sz="1200" dirty="0"/>
              <a:t>타 파트와의 협업 역량 강화</a:t>
            </a:r>
            <a:r>
              <a:rPr lang="en-US" altLang="ko-KR" sz="1200" dirty="0"/>
              <a:t>]</a:t>
            </a:r>
            <a:r>
              <a:rPr lang="en-US" altLang="ko-KR" sz="1200" dirty="0">
                <a:solidFill>
                  <a:schemeClr val="bg1"/>
                </a:solidFill>
              </a:rPr>
              <a:t/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3D</a:t>
            </a:r>
            <a:r>
              <a:rPr lang="ko-KR" altLang="en-US" sz="1200" dirty="0">
                <a:solidFill>
                  <a:schemeClr val="bg1"/>
                </a:solidFill>
              </a:rPr>
              <a:t>게임 프로젝트를 </a:t>
            </a:r>
            <a:r>
              <a:rPr lang="ko-KR" altLang="en-US" sz="1200" dirty="0" err="1">
                <a:solidFill>
                  <a:schemeClr val="bg1"/>
                </a:solidFill>
              </a:rPr>
              <a:t>한건</a:t>
            </a:r>
            <a:r>
              <a:rPr lang="ko-KR" altLang="en-US" sz="1200" dirty="0">
                <a:solidFill>
                  <a:schemeClr val="bg1"/>
                </a:solidFill>
              </a:rPr>
              <a:t> 처음이 였지만 최대한 공부하면서 기획자 분들에 요구에 맞춰 게임을 </a:t>
            </a:r>
            <a:r>
              <a:rPr lang="ko-KR" altLang="en-US" sz="1200" dirty="0" smtClean="0">
                <a:solidFill>
                  <a:schemeClr val="bg1"/>
                </a:solidFill>
              </a:rPr>
              <a:t>제작하였습니</a:t>
            </a:r>
            <a:r>
              <a:rPr lang="ko-KR" altLang="en-US" sz="1200" dirty="0" smtClean="0">
                <a:solidFill>
                  <a:schemeClr val="bg1"/>
                </a:solidFill>
              </a:rPr>
              <a:t>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01A75F-B44B-4836-A8B0-7BC25DDA339A}"/>
              </a:ext>
            </a:extLst>
          </p:cNvPr>
          <p:cNvGrpSpPr/>
          <p:nvPr/>
        </p:nvGrpSpPr>
        <p:grpSpPr>
          <a:xfrm>
            <a:off x="396115" y="1919654"/>
            <a:ext cx="2664541" cy="3955293"/>
            <a:chOff x="473117" y="2218037"/>
            <a:chExt cx="2664541" cy="3955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64AA50-9FDD-408E-99A4-CD0BF9F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8400" l="10000" r="90000">
                          <a14:foregroundMark x1="50933" y1="20400" x2="52133" y2="22400"/>
                          <a14:foregroundMark x1="46933" y1="18800" x2="51200" y2="22400"/>
                          <a14:foregroundMark x1="48533" y1="22133" x2="48267" y2="31467"/>
                          <a14:foregroundMark x1="57467" y1="31200" x2="43867" y2="45867"/>
                          <a14:foregroundMark x1="43867" y1="45867" x2="41867" y2="46267"/>
                          <a14:foregroundMark x1="46400" y1="21067" x2="44267" y2="77867"/>
                          <a14:foregroundMark x1="48000" y1="25600" x2="36400" y2="96533"/>
                          <a14:foregroundMark x1="50000" y1="19067" x2="40267" y2="26533"/>
                          <a14:foregroundMark x1="56667" y1="20133" x2="47733" y2="14933"/>
                          <a14:foregroundMark x1="44267" y1="18933" x2="48400" y2="16533"/>
                          <a14:foregroundMark x1="55733" y1="16533" x2="53333" y2="18267"/>
                          <a14:foregroundMark x1="43867" y1="18533" x2="43600" y2="10800"/>
                          <a14:foregroundMark x1="54533" y1="26000" x2="58533" y2="36267"/>
                          <a14:foregroundMark x1="56533" y1="26267" x2="69467" y2="57733"/>
                          <a14:foregroundMark x1="61867" y1="56667" x2="53333" y2="92000"/>
                          <a14:foregroundMark x1="50133" y1="82267" x2="55467" y2="95467"/>
                          <a14:foregroundMark x1="54400" y1="90933" x2="38133" y2="98400"/>
                          <a14:foregroundMark x1="40000" y1="94267" x2="61200" y2="96800"/>
                          <a14:backgroundMark x1="62000" y1="5067" x2="78667" y2="21467"/>
                          <a14:backgroundMark x1="78667" y1="21467" x2="79067" y2="22533"/>
                          <a14:backgroundMark x1="61733" y1="23200" x2="62400" y2="26533"/>
                          <a14:backgroundMark x1="60800" y1="23467" x2="62000" y2="28133"/>
                          <a14:backgroundMark x1="60800" y1="24533" x2="59867" y2="276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7" y="3508789"/>
              <a:ext cx="2664541" cy="2664541"/>
            </a:xfrm>
            <a:prstGeom prst="rect">
              <a:avLst/>
            </a:prstGeom>
          </p:spPr>
        </p:pic>
        <p:sp>
          <p:nvSpPr>
            <p:cNvPr id="5" name="생각 풍선: 구름 모양 4">
              <a:extLst>
                <a:ext uri="{FF2B5EF4-FFF2-40B4-BE49-F238E27FC236}">
                  <a16:creationId xmlns:a16="http://schemas.microsoft.com/office/drawing/2014/main" id="{36C8421D-6955-4726-87A6-197786C7DA09}"/>
                </a:ext>
              </a:extLst>
            </p:cNvPr>
            <p:cNvSpPr/>
            <p:nvPr/>
          </p:nvSpPr>
          <p:spPr>
            <a:xfrm>
              <a:off x="1183873" y="2218037"/>
              <a:ext cx="1953785" cy="1309036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929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1471</Words>
  <Application>Microsoft Office PowerPoint</Application>
  <PresentationFormat>와이드스크린</PresentationFormat>
  <Paragraphs>321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Adobe 고딕 Std B</vt:lpstr>
      <vt:lpstr>맑은 고딕</vt:lpstr>
      <vt:lpstr>에스코어</vt:lpstr>
      <vt:lpstr>에스코어 드림 3 Light</vt:lpstr>
      <vt:lpstr>에스코어 드림 5 Medium</vt:lpstr>
      <vt:lpstr>에스코어 드림 7 ExtraBold</vt:lpstr>
      <vt:lpstr>에스코어 드림 9 Black</vt:lpstr>
      <vt:lpstr>Adobe Hebrew</vt:lpstr>
      <vt:lpstr>Arial</vt:lpstr>
      <vt:lpstr>Office 테마</vt:lpstr>
      <vt:lpstr>Game Programmer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개요</dc:title>
  <dc:creator>MikangMark</dc:creator>
  <cp:lastModifiedBy>MikangMark</cp:lastModifiedBy>
  <cp:revision>198</cp:revision>
  <dcterms:created xsi:type="dcterms:W3CDTF">2023-10-18T04:18:15Z</dcterms:created>
  <dcterms:modified xsi:type="dcterms:W3CDTF">2023-11-29T08:37:21Z</dcterms:modified>
</cp:coreProperties>
</file>